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ink/ink6.xml" ContentType="application/inkml+xml"/>
  <Override PartName="/ppt/notesSlides/notesSlide2.xml" ContentType="application/vnd.openxmlformats-officedocument.presentationml.notesSlide+xml"/>
  <Override PartName="/ppt/ink/ink7.xml" ContentType="application/inkml+xml"/>
  <Override PartName="/ppt/notesSlides/notesSlide3.xml" ContentType="application/vnd.openxmlformats-officedocument.presentationml.notesSlide+xml"/>
  <Override PartName="/ppt/ink/ink8.xml" ContentType="application/inkml+xml"/>
  <Override PartName="/ppt/notesSlides/notesSlide4.xml" ContentType="application/vnd.openxmlformats-officedocument.presentationml.notesSlide+xml"/>
  <Override PartName="/ppt/ink/ink9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1"/>
  </p:notesMasterIdLst>
  <p:sldIdLst>
    <p:sldId id="256" r:id="rId2"/>
    <p:sldId id="266" r:id="rId3"/>
    <p:sldId id="274" r:id="rId4"/>
    <p:sldId id="257" r:id="rId5"/>
    <p:sldId id="264" r:id="rId6"/>
    <p:sldId id="263" r:id="rId7"/>
    <p:sldId id="275" r:id="rId8"/>
    <p:sldId id="270" r:id="rId9"/>
    <p:sldId id="271" r:id="rId10"/>
    <p:sldId id="265" r:id="rId11"/>
    <p:sldId id="268" r:id="rId12"/>
    <p:sldId id="267" r:id="rId13"/>
    <p:sldId id="262" r:id="rId14"/>
    <p:sldId id="269" r:id="rId15"/>
    <p:sldId id="258" r:id="rId16"/>
    <p:sldId id="273" r:id="rId17"/>
    <p:sldId id="259" r:id="rId18"/>
    <p:sldId id="260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45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728" y="2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12:08:49.57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14194 15071 7533,'-42'7'449,"19"-7"181,-17-12-540,32 3 270,-9-7 0,16 14 89,12-3-539,15 5 225,17 0 0,8 0-165,-12 0 0,1 0 0,3 0-187,0 0 0,3 0 1,1 0-1,-2 0 284,-2 0 1,-1 0 0,0 0-1,-4 0-37,3-2 0,-4 0 0,-6 0-30,4 1-180,-65-2 0,-24 1 157,12 2 1,-5 1 0,-2 1-1,1 0-249,2 1 1,1 0 0,-1 0-1,-1 0 272,2 0 0,-3-1 0,-1 0 0,4 1 0,6 1-90,-9 5 0,7 0 90,-5-3 0,19 0 0,38 2 0,9-3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12:10:43.113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26231 5057 7713,'-7'-14'629,"7"20"271,1 42-631,1-13 1,0 5 0,0 6-817,-2-8 1,0 3 0,0 2 0,0 3 0,0 2 0,0 2 389,0-10 0,0 1 0,0 2 1,-1 2-1,1 0 0,0 1 1,0 1-1,0 1 0,1 0 1,-1 1 17,0-5 1,0 1-1,0 0 1,0 2 0,0 0-1,0 0 1,0 1 0,1 0-1,-1 0 1,1 0-1,0 0 1,0 0 0,0 0 89,1 1 1,0 1-1,0-1 1,0 1-1,0 0 1,1 0 0,0 0-1,0 0 1,0 0-1,0-1 1,0-1 0,0 0-1,1 0 22,-1 2 0,1 1 0,0-1 0,0 0 0,0 0 0,1-1 0,-1-1 0,0-1 0,1-1 0,0-1 0,-1-1 27,3 10 0,-1-2 0,1 0 0,0-3 0,0-1 0,-1-4 0,1-2-257,2 7 1,1-4 0,-1-5 0,-2-4 256,-1 2 0,-1-10 0,2-12 0,5-23 0</inkml:trace>
  <inkml:trace contextRef="#ctx0" brushRef="#br0" timeOffset="533">25747 7784 7533,'-32'-30'1709,"18"9"-1799,38-2 270,11 14 0,10 5-240,-2 0 0,5 0 0,4 0-565,-7 1 0,3 0 1,2 1-1,3-1 1,1 1 657,-14 1 1,2 0 0,1 0 0,1 1-1,1-1 1,1 0 0,0 1 0,1-1-180,-2 0 1,0-1-1,1 1 1,0 0-1,2 0 1,0-1-1,0 1 1,1 0-1,0 0 1,1 0 182,-3 1 1,0 0-1,1-1 1,0 1-1,1 0 1,0 0-1,0 0 1,1 0-1,0 0 1,0 0-1,1 0 1,-1 0-130,-4 0 1,1-1 0,0 1 0,0-1 0,0 1-1,1-1 1,-1 1 0,1-1 0,0 1 0,0-1-1,0 1 1,0 0 0,0-1 0,0 1 97,2 0 0,-1 0 1,1 1-1,0-1 1,0 0-1,0 0 1,0 1-1,0-1 1,0 1-1,0-1 0,1 1 1,-1 0-1,0-1 1,0 1-78,-2 0 0,-1 0 0,1 0 0,-1 0 0,1 0 0,0 0 0,-1 1 0,1-1 0,0 0 0,-1 1 0,1-1 0,-1 0 0,0 1 0,0-1 0,0 0 64,2 0 1,-1 0-1,1 0 1,-1 0 0,0 0-1,0 1 1,1-1-1,-2 0 1,1 0 0,0 0-1,-1 0 1,1 0-1,-1 0 1,0 0-37,2 1 1,-1-1-1,1 0 1,-1 1-1,1 0 1,-1-1-1,0 1 1,0-1-1,-1 1 1,0-1-1,0 0 1,0 0-1,-1 0-39,5 0 0,0 0 0,-1 0 1,1-1-1,-2 1 0,1 0 0,-1-1 1,-1 0-1,0 1 0,0-1 1,-1 0 81,3 0 0,1-1 0,-1 1 0,-1 0 0,0-1 0,-2 0 0,-1 0 0,-1 0 0,-2 0 0,3 0 0,-1-1 0,-2 0 0,-2 0 0,-1 0 0,-2-1 0,2-2 0,0 0 0,0 0 0,0 0 0</inkml:trace>
  <inkml:trace contextRef="#ctx0" brushRef="#br0" timeOffset="2100">26541 7201 7533,'-33'-5'629,"9"3"181,19-9-1,16-7-584,-2-4 0,1-4-180,5-9 0,2-6-105,-2 2 0,2-4 0,-1-2-309,-3 6 0,-1-2 0,1 0 0,0-1 414,2-4 0,0-2 0,1 1 0,0-1-45,-1 2 0,1 1 0,-1-1 0,1 1-104,-1 3 1,0 0 0,1 1 0,0 1 103,4-4 0,1 3 0,0 1-55,-3 5 1,0 2 0,2 2 9,9-6 0,2 6-45,-4 10 0,3 5 0,2 7 0,3 6 428,2 5 0,1 2-428,5 0 0,0-5 90,2-4 0,-1-8 75,-11-3 1,0-5 0,-2-4-76,0-7 0,-2-4 0,0-2 0,-6 9 0,0-2 0,1 0 0,-2 1 0,3-5 0,0 0 0,1 3 117,-1 5 1,2 2 0,-1 5-28,5 6 0,2 4-45,5-2 0,2 2-45,6 1 0,1-1-217,-12-4 1,1-2 0,0-3 156,5-3 0,1-3 0,-1-2 37,-9 3 1,-1-3-1,0-1 1,-1 1-68,7-8 0,-2 1 0,1 0 120,0 1 0,0 1 0,0 5-66,-5 7 0,0 3 0,1 4 156,2 2 0,0 4 0,2 2-90,6 1 0,1 3 0,1 0-137,-8-1 1,1 0 0,1-1 0,0-1 83,4-2 1,0 0-1,1-3 1,0 0-1,2-3 1,0-1-1,0-2 1,-1-2-1,-1-1 1,-1-2 0,0-1-1,-1-1 45,-1 0 1,-1 0-1,-1-1 1,1 2-1,-3 1 1,-1 0-1,1 1 1,-1 2-125,8-3 1,0 1 0,0 3 131,-1 4 0,-1 2 0,0 2-60,-1 1 0,-1 1 0,1 1 30,6-1 0,1 0 0,-1 0-30,-6 0 0,-2 1 0,1-3 0,4-5 0,1-3 1,-3-2 148,-6-3 1,-2-2 0,-2-2 0,1-5 0,-2-2 0,0-1 0,1 1 0,-1-1 0,2 3-60,1 2 0,1 3 0,3 3-90,1 5 0,2 3 0,0 3-60,0 3 0,0 4 0,0 3 51,-2 4 1,0 3 0,-2 3 38,-3 4 0,-2 4 0,-3 3 30,-4 4 0,-4 4 0,0 1-30,-1 5 0,-1 1 0,-2 2-70,1 4 1,-1 0 0,0 1-51,-2 1 0,1 1 1,1 0 96,-1-9 1,2 0-1,0 1 1,0 0 18,-1 1 1,-2 0 0,2 1-1,2-1 49,3 1 0,3-1 0,2 1 0,-1-1-113,1 1 1,-1 0 0,2-1-1,3-2-67,3 0 0,2-2 0,1-2 1,1 1-522,-6-5 1,1 0-1,0-1 1,-1-1 0,-1-2 614,9 6 1,-2-4 0,0 1 0,0 0 0,-1 1 0,-4-4-1,-7-5 1,0 1 0</inkml:trace>
  <inkml:trace contextRef="#ctx0" brushRef="#br0" timeOffset="3066">26776 6458 7533,'-24'-13'-180,"4"17"540,8 10-46,7 21 1,4 11-225,4-2 0,1 4 0,0 4-599,-1-7 0,-1 3 0,1 3 1,-1 1-1,2 0 359,0-7 0,1 1 0,0 1 0,1 0 0,-1-1 0,0-2-48,1 3 0,-1 0 0,0-2 1,1-1-1,-1-3 198,0 13 0,1-4 0,2-12 0,9-9 0,-11-37 0</inkml:trace>
  <inkml:trace contextRef="#ctx0" brushRef="#br0" timeOffset="3467">27085 5937 6543,'-13'18'1260,"7"12"-946,15 0 1,6 6-255,-5 1 0,1 4 0,1 4-682,-3-7 1,2 3-1,-1 2 1,0 2-1,-1 3 487,-2-9 0,-1 4 0,-1 1 0,1 1 0,-1 0 1,0 1-1,0-2 0,0 0 70,1 0 1,-1 0 0,1-1 0,-1 0 0,0 0-1,0 0 1,1 1-52,-1 2 0,0 3 1,0 0-1,0-1 1,0-2-1,0-4 1,0-4 115,2 10 0,-1-6 0,2-5 0,3 3 0,1-13 0,1-21 0</inkml:trace>
  <inkml:trace contextRef="#ctx0" brushRef="#br0" timeOffset="3817">27631 5689 7533,'-19'10'-90,"6"27"299,12-4 1,3 8 0,3 5-757,0-9 1,2 3 0,2 3 0,0 2 0,0 0 0,-1 0 163,-1 1 1,0 1 0,0 1 0,0 0 0,0 2 0,2 1 302,-1-9 0,0 1 0,1 1 0,1 1 0,0 0 0,0 0 0,-1 0 0,1-1 0,-1-2-88,0 6 1,1 0-1,-1-1 1,0 0-1,0-2 1,-1 0-1,1-2 46,1 6 0,-1-1 0,1-1 0,-1-2 1,0-3 183,4 13 0,-1-3 0,-3-13 0,-3-10 1,-6-30-1</inkml:trace>
  <inkml:trace contextRef="#ctx0" brushRef="#br0" timeOffset="4150">28239 5156 7533,'0'0'135,"0"31"0,0 28-153,0-20 0,0 5 0,0 4 0,0 3 0,0 2-392,0-9 0,-1 1 1,1 3-1,0 1 1,0 0-1,0 2 0,0 0 1,1-1 81,0-6 0,0 1 0,0 1 1,0 0-1,1 0 0,0 0 1,0 0-1,0 0 0,0 0 1,0-1 276,1 3 0,0 0 1,0 0-1,0 0 0,0 0 1,1-1-1,0-1 1,0-1-1,1 0-24,1 5 1,0 0 0,1 0 0,0-2 0,1-2 0,0-1 0,1-4 74,4 11 0,1-3 0,1-5 0,0-3 0,-1-3 0,1-3 0,0-6 0,3-5 0,0-1 0</inkml:trace>
  <inkml:trace contextRef="#ctx0" brushRef="#br0" timeOffset="4501">28760 4995 7533,'-9'45'115,"0"-1"1,1 1 0,3-6-1,0 2 1,1 3 0,2 2-1,0 1-138,1-7 1,2 2-1,0 1 1,0 2 0,1 0-1,1 2 1,-1-1-1,0 1-305,-1-3 0,1 0 0,-1 1 1,1 1-1,-1 0 0,1 1 1,0-1-1,1 1 0,0-1 1,0-1-1,1 1 0,1-1 0,0 0 1,1 0-1,0 0 0,-1 0 1,1 0-1,0 0 0,0 0 1,-1 0 206,0 3 0,1 1 0,-1 0 0,0 0 0,0 0 1,0-1-1,0-1 0,0-1 0,0-2 86,2 4 0,-1-2 1,0 0-1,1-2 0,-1-1 1,1-2-1,-1-2 0,1 12 0,1-4 1,-1-3-1,-1-2 0,-2-6 1,0-1-1,0 1 1</inkml:trace>
  <inkml:trace contextRef="#ctx0" brushRef="#br0" timeOffset="4834">29317 4809 7533,'-4'29'-162,"1"0"0,-2 4 0,-1 6 0,0 4 0,1 3 110,2-6 1,0 3 0,1 2-1,1 3 1,-1 1 0,0 1-1,0 0-276,-1-7 0,1 2 0,-1 0 1,0 2-1,0 0 0,1 0 1,-1 1-1,1 1 0,0-1 1,0 0 200,1-1 0,0 0 1,0 1-1,1 0 0,-1 1 1,1-1-1,0 1 0,1-1 1,-1 0-1,1 0 0,0-1 144,0 4 1,0-1-1,0 0 1,1 0-1,-1 0 1,1 0-1,1-1 1,-1-1-1,1 0 1,0-2-221,1 5 1,0-1-1,0 0 1,1-1 0,0-1-1,0-3 1,1-1 0,-1-2 174,3 4 0,-1-2 1,1-3-1,0-3 1,0-3-1,4 18 1,1-16-1,-2-25 1</inkml:trace>
  <inkml:trace contextRef="#ctx0" brushRef="#br0" timeOffset="5167">29838 4871 7623,'-7'48'149,"1"1"1,-1-1 0,1-7 0,0 1 0,0 2 0,1 6-140,3-12 0,0 3 0,0 2 0,1 2 0,1 2 0,-1 1 0,1 0 0,0-1 0,0 0-375,0 1 1,0 0 0,0 0 0,0 0 0,0 1 0,1 0 0,0 0 0,0 0 0,1 1 36,1-3 0,-1 1 0,1 0 1,1 0-1,-1 1 0,1 0 1,1-1-1,-1 0 0,1-1 1,0 0 255,0 1 0,1 1 1,0-1-1,0 0 0,1 0 1,0-2-1,0 0 0,0-1 1,-1-2-131,2 3 0,-1 0 0,0-1 0,1-2 0,-1-2 0,1-1 1,0-3 201,2 7 0,1-3 0,0-4 0,-2-2 0,0 13 0,0-12 0,3-24 0</inkml:trace>
  <inkml:trace contextRef="#ctx0" brushRef="#br0" timeOffset="5500">30235 4549 2977,'0'-42'1079,"0"14"830,0 63-1939,0 3 0,0 9 0,0 6 4,-1-15 0,1 3 0,-1 2 1,0 3-1,0 2 0,0 0 1,0 2-278,0-6 1,1 2 0,-1 1-1,1 1 1,-1 1 0,0 1 0,1 0-1,-1 2 1,0-1 0,0 1 267,0-6 0,0 0 1,0 1-1,0 0 1,0 1-1,0 0 1,-1 1-1,1 0 0,0 0 1,0 0-1,1 1 1,-1-1-1,1 1-88,0-2 1,0 1 0,0 0 0,0 0 0,0 1 0,1 0 0,-1 0 0,1 0-1,0-1 1,0 1 0,0-1 0,0 1 0,1-2 0,0 1 82,-1 0 1,1 1-1,1 0 1,-1 1 0,1-1-1,-1 0 1,1-1-1,0 0 1,0-1 0,1-1-1,-1-1 1,1-2 0,0-1 39,1 11 0,0-1 0,0-1 0,0-2 0,1-2 0,1-2 0,0-1 0,1-3 0,2 9 0,1 1 0,1-5 0,1-9 0,2-14 0,16-16 0,-7-46 0</inkml:trace>
  <inkml:trace contextRef="#ctx0" brushRef="#br0" timeOffset="5817">30706 4413 7533,'-5'49'134,"1"-1"1,-1 1 0,1 0 0,0-7 0,-1 1 0,-1 2 0,1 1 0,-1 2 0,1 2 0,0 1-433,2-9 0,0 2 0,0 0 0,0 2 0,1 0 0,-1 2 0,1 0 0,0 1 1,-1 0-1,1 0 0,-1 1 76,1-5 0,-1 1 1,1 1-1,-1 0 0,0 1 1,1 0-1,-1 0 1,1 1-1,-1 0 0,1 0 1,0 0-1,1-1 1,0 0-1,0 1 87,1-2 0,0 1 0,0 0 1,1 0-1,0 1 0,0-1 0,0 0 1,1 0-1,-1 0 0,1-1 0,0 1 1,0 0-1,0-1 0,-1 0 87,1 2 1,1 0 0,-1 1-1,0-1 1,0 0 0,0 1-1,1-2 1,0 1 0,0-2-1,0 0 1,0-1 0,0-1 0,1-1 47,1 8 0,0-1 0,1-1 0,0-1 0,0-1 0,0-2 0,0 0 0,0-3 0,-1-1 0,2 14 0,-1-3 0,1-3 0,-1-3 0,0-5 0,-1-6 0,1 0 0,-1 1 0</inkml:trace>
  <inkml:trace contextRef="#ctx0" brushRef="#br0" timeOffset="6184">31164 4214 7533,'0'-30'-495,"0"0"0,0 27 720,-4 28 0,-3 23-46,2-13 1,0 5 0,0 5 0,0 3 0,0 2-545,1-12 1,0 3 0,1 1 0,-1 2 0,0 1 0,0 2 0,1 0 0,-1 0 0,1 1 187,0-5 1,0 0 0,1 1 0,-1 1 0,1 0 0,-1 1 0,1 1 0,0 0 0,0 0 0,0 0 0,1 1 0,0-1 79,0-2 1,0 1 0,1 0 0,0 1 0,-1-1-1,1 2 1,1-1 0,-1 0 0,1 1 0,0-1-1,0 0 1,0 0 0,1-1 0,-1 0 19,1 2 1,1 0 0,-1-1 0,1 1 0,0-1 0,0 1 0,1-1 0,0 0 0,-1-1 0,1 0-1,1 0 1,-1-1 0,0-1 59,2 8 1,0 0-1,0-1 1,1 0-1,-1 0 1,1-2-1,0-1 1,0-1-1,0-3 1,-1-1 16,2 7 0,0-2 0,0-1 0,-1-4 0,1-2 0,0-3 0,5 12 0,-1-6 0,-4-10 0,-8-6 0</inkml:trace>
  <inkml:trace contextRef="#ctx0" brushRef="#br0" timeOffset="6517">31648 4648 7533,'0'32'233,"0"-1"1,0 4 0,0 5 0,0 5 0,0 2-247,-2-7 0,0 2 0,0 2 0,0 3 1,-1 1-1,0 2 0,0 1-261,1-10 1,-1 2 0,1 2 0,-1 1 0,1 1 0,-1 1 0,0 0 0,0 0 0,0 0 0,1 0 0,-1-1 0,0-1 40,1 2 0,-1-1 0,0 0 0,0-1 0,0 1 0,0-1 0,1 1 0,-1 0 0,1 0 0,-1 1 0,1 0 150,0 1 0,1 0 0,-1 2 0,0 0 0,0 1 0,0-1 0,1 0 1,0 0-1,0-2 0,1-1 0,1-1 0,0-2 49,1 5 0,1-1 1,1-1-1,0-2 0,0-1 1,1-1-1,0-1 0,0-1-56,0 6 0,0-2 0,0 0 0,1-3 0,1-1 0,0-4 90,4 4 0,2-2 0,-1-4 0,-1-6 0,-1-3 0,0-7 0,8-2 0</inkml:trace>
  <inkml:trace contextRef="#ctx0" brushRef="#br0" timeOffset="6801">32280 5379 7533,'-14'22'359,"7"8"1,2 10 0,1 6-255,1-8 0,1 3 0,0 4 0,0 2 0,0 2 0,0 1-470,0-7 1,0 3 0,0 1 0,0 1 0,0 1 0,0 1 0,-1 1 0,1-1 0,0 1 163,0-5 1,0 0 0,0 0-1,0 2 1,0-1 0,1 1-1,-1 0 1,0 0 0,0-1 0,1 1-1,0-1-20,0 0 0,0 0 1,0 1-1,0 0 1,0-1-1,1 1 1,-1-1-1,1-1 1,-1-1-1,1-1 1,0-1 220,0 5 0,-1-1 0,1-1 0,0-2 0,0 0 0,1-1 0,-1-2 0,1 0 0,1 10 0,0-1 0,1-3 0,0-2 0,0-4 0,1-2 0,0 1 0,0-1 0</inkml:trace>
  <inkml:trace contextRef="#ctx0" brushRef="#br1" timeOffset="10803">25462 9048 9585,'9'-33'122,"0"0"1,0 0-1,7 1 1,3 2-217,9-12 0,6 7 37,-6 22 1,0 9 62,-1 15 1,-4 7-233,-8 3 1,-4 4 145,-2 11 0,-7 2 117,-11 0 1,-5 0-70,-4-1 0,-3 0 52,-2 0 0,1-1 21,0 0 1,6 2-152,16 7 1,10 3-203,6-11 0,5 0 0,4 0 307,-1-7 1,3 0 0,0 0-1,-2 0 25,6 8 1,-1-1 0,-9 0 136,-7 6 1,-16-4 150,-30-7 0,-14-5-410,11-12 0,-1-2 1,0 2-32,2 1 0,0 1 0,10 5-124,13 13 1,14 4 153,11-8 0,8 1 0,5-1-84,0-4 0,3 0 0,3-1 0,-2 0 277,1-2 0,0 0 0,-1-1 0,-3 1 29,1 0 1,-2 1 0,-13 0-65,-18 10 0,-16 0-55,-8-9 0,-9-2 0,-2 1-45,4-3 0,-2 1 0,-1 1 0,2 2-17,2 1 1,1 2-1,1 1 1,4 1-29,-2 8 0,3 3 0,10 1 60,12 0 0,7 1 0,7 0-30,4-1 0,5-1 0,4-2 60,5-1 0,4-2 0,-1-2 7,-3-3 0,-1-2 1,-3 1 81,5 10 1,-6 3 60,-13-11 0,-3 1 0,-3 2-90,-4 9 0,-4 3 0,-2 1-86,2-7 1,-2 0 0,0 1-1,0 1 48,1 3 1,-1 1-1,1-1 1,-1-2-53,-3 7 0,-1-3 0,3-4-499,5 6 0,-2-9 529,-12-14 0,10-42 0,-5-17 0</inkml:trace>
  <inkml:trace contextRef="#ctx0" brushRef="#br1" timeOffset="14800">32429 8292 10067,'-30'29'-17,"-1"0"0,4-4 1,-2 1-1,0 0 67,-1 3 1,0 0-1,-1-2 48,0-1 0,-1-2 0,1-6 73,-2-6 0,4-12-29,-1-37-359,26 6 0,8-3-115,6-4 1,5 1 23,2 6 0,4 5 263,3 10 0,2 7 43,-1 12 0,-1 7-52,4 12 1,0 5 115,7 5 1,3 1-205,-11-11 1,3 0-1,1-3 204,5-3 1,1-3-1,1-5 41,-1-5 0,0-6 0,-3-2 432,8-4 0,-7-9-359,-11-21 0,-18-5-786,-25 10 1,-15 5 617,1 5 0,-5 2 0,0 6 0,4 6 0,0 5 0,0 3 0,-1 7 0,0 0 0,0-1 0</inkml:trace>
  <inkml:trace contextRef="#ctx0" brushRef="#br0" timeOffset="36385">8417 15963 7533,'-8'-36'54,"-1"-1"0,0 0 0,5-1 0,2 0 0,1 3 35,0 1 1,-1 3 135,3-2 0,-7 4-90,-14 12 0,-8 8 0,-14 12 0,-5 12 75,11 2 0,-1 4 0,2 4-144,0 2 0,2 3 1,6 3 22,5 0 1,6 3 0,9-1-45,20 11 0,16-3-135,6-14 0,9-3 1,2-2-134,-8-6 1,3-2-1,-1 0 1,-2 2 192,10 5 0,-2 2 0,-17 5 165,-23 18 0,-22 3 89,-5-17 1,-10-1 0,-5 0 0,-1-2-292,1-3 1,-4-1 0,-1-1 0,-1 0 0,2 1 102,2 0 0,0 1 0,0 1 0,3-1 0,3 1-104,0 0 1,2-1-1,4 2 1,7 1-117,7 7 1,8 2-1,8-1-26,11-1 0,8 0 0,4-2 120,4 0 0,3-1 1,-1 0 149,-5-4 0,-1 0 0,-5 0 299,-4 9 1,-13 0-98,-19 0 1,-10-1-128,0-4 0,-1 0-360,-2 7 0,6 1 263,19-5 0,8 0-218,3 0 0,4-2 736,11-3 1,2-4-557,-6-6 0,-1-1 221,-4-1 0,0-1-221,19 6-112,-13-6 1,2 1 111,13-4 0,3-1-210,-10 0 0,0 1 0,1-2-420,15 3 1,-2-3 407,-10 1 0,-2-1 0,10 3 0,-23-6 0</inkml:trace>
  <inkml:trace contextRef="#ctx0" brushRef="#br0" timeOffset="37934">7909 16992 6453,'7'-18'360,"-2"10"360,-5-8-630,0 9 179,0 0 1,0 1-180,6 6 90,-5 0-90,5 0-90,-6 0 0,0 0 90,-6 6-90,-1-5 0,0 5-90,-9-1 90,-4 2 90,-22 5-45,10-8 0,-4-1 15,4 1 0,-3 0 0,-3-1-350,-2-2 0,-3-2 0,-3-1 0,-1 0 416,3 1 0,-1 0 0,-2 0 0,-1-1 0,0 0-323,0 1 1,-1-2-1,-1 1 1,-1-1 0,0 1-1,1 0 197,5 0 0,-1 0 0,1 0 0,-1 0 0,1 0 0,-1 1 0,1-1 0,0 1 0,0 0 0,-1 0 0,1 1 0,1-1 0,0 0 0,1 1-30,-1 0 0,1 0 0,0 0 0,1 0 0,1 0 0,2 0-17,-9 0 0,1 0 0,2 0 0,6 0 47,-10 0 0,13 0-450,19 0 270,36-5 0,16-1 0,2 2 0,4 0 0,-6 0 0,1-1 0,-1 1 90,16-2 1,-2 1 723,-7 5 0,-3-1-589,-9-4 0,-4-1 2011,5-1-1337,-26-11-77,-17 4-102,-7-4-540,-1 11 0,8 24-270,23 10 225,3-2 0,4 0 135,4-2 0,1-2 810,16 11-1,-60-15-1034,-23-19 0,-11-7 135,9 8 0,-4 0 0,1-1 0,0-3 0,0-2 0,1 3 0,9 4 0,-1 0 0,1 0 0</inkml:trace>
  <inkml:trace contextRef="#ctx0" brushRef="#br1" timeOffset="39784">26466 7945 25940,'-7'-26'-3277,"2"2"0,-1 17 0,-1-4 1650,1 10 2664,0-10-1732,6 4-188,0-16-1187,6-9 2150,-5-7-317,5 8-297,-6 8 108,0 21-1226,5 20 1433,-4 4 106,5 8 330,-6-12-1245,0-11 1491,0-2 0,-6-10 1,0-2-1</inkml:trace>
  <inkml:trace contextRef="#ctx0" brushRef="#br1" timeOffset="40001">26863 7672 26104,'6'-15'-3277,"1"33"0,5 23 1638,-3-7 1,-1 0 973,0 6 1,9 0-1,-10-21 1</inkml:trace>
  <inkml:trace contextRef="#ctx0" brushRef="#br1" timeOffset="40168">27457 7672 0,'6'-30'3276,"1"26"0,11 23-2621,1 17 0,-9-12 1,-1 0-1,9 6 0</inkml:trace>
  <inkml:trace contextRef="#ctx0" brushRef="#br1" timeOffset="40335">28152 7635 28930,'7'-34'-3277,"-2"34"2457,-5 23 1,6 20 0,1-13 0</inkml:trace>
  <inkml:trace contextRef="#ctx0" brushRef="#br1" timeOffset="40502">28822 7685 26104,'25'-17'-820,"4"25"1,-8 22 0,2 11 0</inkml:trace>
  <inkml:trace contextRef="#ctx0" brushRef="#br1" timeOffset="40668">29577 7710 25961,'20'-32'-3277,"9"40"2621,-9 15 1,-5-1-1,1 2 1,8 17 0</inkml:trace>
  <inkml:trace contextRef="#ctx0" brushRef="#br1" timeOffset="40835">30222 7697 25912,'18'-19'-3277,"7"29"2457,1 12 1,4 16 0,-5-2 0</inkml:trace>
  <inkml:trace contextRef="#ctx0" brushRef="#br1" timeOffset="41001">30842 7697 28799,'15'-33'-1639,"0"-1"1,6 9-1639,13 33 2621,-14 24 1,-5-3-1,1 0 1,9 3 0</inkml:trace>
  <inkml:trace contextRef="#ctx0" brushRef="#br1" timeOffset="41151">31635 7747 26658,'9'-25'209,"0"0"0,27 21 0,-7 30 0,-9 0 0,1 0 1</inkml:trace>
  <inkml:trace contextRef="#ctx0" brushRef="#br1" timeOffset="41287">32392 7771 20795,'31'-18'180,"1"0"1,0 1-1,9 11 1,-2 10 0,5 17-1,-30 9 1,1-1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12:11:50.231"/>
    </inkml:context>
    <inkml:brush xml:id="br0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20020 3309 26647,'-12'-25'-3277,"-6"1"0,4 10 0,-10 9 2791,16 17 159,-8 24-194,14 9-173,4-5 1,2 4-240,-1-7 1,2 2 0,1 2 788,0-3 1,1 0-1,1 2 1,1 1-30,2 6 0,0 2 0,2 0 0,0-1-51,0 0 1,1 0 0,1-1 0,1-1-218,0-6 0,2-1 1,0-2-1,-1-2 262,1 3 1,-1-3 0,-1-5 79,0-2 1,-2-13 1671,-3-20 762,-11-23-928,-2 1 1,-1-1-2069,-10-17 967,0 22 1,-4 3 16,-3 6 1,-4 3 347,-11 1 1,-3 2 263,-8 5 1,-2-1-426,13-1 0,-2 0 1,2-1-340,-14 0 0,3-2 997,9-3 0,6-3 771,6-5-1295,49 1-202,2 14 0,6 1-237,-2-2 0,4-1 0,1 1-268,5 0 1,2 1 0,0-1 158,3-4 1,1-2 0,1 1 8,0 1 1,0 1-1,-4-2 115,6-5 1,-7 0 520,5 1 249,-66 3-1559,-27 17 514,21-1 0,-1 2-318,-16 12-47,22 12-236,15 6-424,10-11 0,2 3 48,0 7 0,0 3-129,1 4 0,-3 2 358,-9-3 0,-3-2-247,-2-4 1,-3-4-430,-20-1 1095,7-25 1699,13-31-1006,6-2-797,6-9 318,0 17 194,0-5-306,0 5-122,0-12-1017,-11-11 263,5 15 0,-1-3 978,-8-8 1,-1-4 172,5 11 1,1-2 0,0-2-241,-1-5 1,0-1 0,1-2 214,2 6 0,0-2 0,0 0 0,2 0 11,-2-11 0,2 1 0,0 1 9,1 5 1,1 1 0,1 1 19,2-9 0,2 5-86,0 0-105,10 9 261,-9 24-127,3 6 1348,-5 17-429,0 9-656,0 11 40,0 12-225,0-14 0,0 2-56,0 11 0,0 3-422,0-2 0,0 2 1,0 2 400,0-7 0,0 0 0,-1 2 0,2 0-332,1 5 1,0 0-1,1 1 1,1-3 343,0-5 0,0 0 0,1-2 1,2-3 68,2 3 1,2-2 0,0-5 192,2-1 0,0-13 1202,5-34-820,-10-5 1,-5-7-531,-4-15 1,-2-5-155,3 13 0,1 0 1,-3 0-215,-4-1 1,-2 0 0,-2 0 233,1 0 1,-2 0-1,0 0 26,-3-1 0,-1-1 1,0-1 35,-2 0 1,0 0-1,1 1-183,4 2 0,1 0 0,1 3 42,-6-8 1,8 10-359,14 24 599,13 47 0,-1-4 0,2 2 1,2 6-1,0-1 0</inkml:trace>
  <inkml:trace contextRef="#ctx0" brushRef="#br0" timeOffset="13001">26516 2925 14197,'-6'-25'1298,"5"6"80,-4 7-1547,16 45 349,-4 10 1,-1 11-75,0-11 1,0 4 0,0 4 0,1 1-531,0-7 1,0 2-1,0 1 1,2 1-1,-1 0 1,1 0 420,-1-7 0,0 0 0,1 1 0,0-1 0,0 0 0,1 0 1,0 0 62,3 4 0,0 1 0,1 0 0,1-2 0,-1 0 0,0-3-57,0 1 1,1-2 0,-1-1 0,0-3 0,-1-2-253,5 4 1,-1-3 0,-3-4 221,-1 5 1,-9-15-381,-15-33-1103,-15-29 1016,5 10 1,-2-3 1063,-3-1 0,-3 1-888,-2 7 0,0 1 177,2-3 0,0 2-134,-2 9 1,2 1-477,-10-15 244,9 19 63,17 7-69,19 5 567,24 0 94,-6 0 0,3 0 73,7 0 0,1 0-24,5-2 1,0-2 143,1-1 1,-1-2-129,-1-2 1,-2-1 167,-8 0 1,-2 0 586,8-8-56,-33 11 45,-11 2-1363,-15 5 196,4 5 194,8 2 333,1 11 337,10 18-516,-1-7 1,-1 4-48,1 1 1,0 4-1,0 0-237,2 4 0,0 1 0,-1 0 588,-2 2 1,-2 1 0,2-4 92,3 2 0,-1-6 83,-10-3-334,4-71-779,1 3 0,-1-4 151,-1-10 1,-2-2 85,5 13 1,-1-1-1,-2 0 192,-3 0 0,-1 1 1,-1-2-25,1-5 0,-1-2 1,0-2-313,0 2 0,0-2 0,1-1 1,0-1 319,3 7 0,1-1 0,1 0 0,0-1 0,0 0-29,-1-4 1,0 0-1,1-1 1,0 2-1,1 1 151,0-4 0,1 2 1,1 1-1,-1 3 164,1-6 1,0 3 0,0 5-167,0 5 0,3 5 183,6-4-316,-4 53 136,2 13 0,0 7 26,-4 0 0,-2 4 0,1 1-97,1-5 1,1 2-1,0 1 1,0 1 79,1-2 1,0 0-1,1 1 1,1 1-1,1 1-118,1 5 1,2 1-1,1 0 1,0 1-1,1 0 31,0-6 0,1 1 0,1 0 0,0 0 0,0-1 0,1 0-26,0 3 0,2 0 0,-1 0 0,0-3 0,-1-1-125,1-2 0,0-1 0,-1-4 1,-5-3 269,-4 1 1,-6-9-1,-8-12 1,-18-12-1</inkml:trace>
  <inkml:trace contextRef="#ctx0" brushRef="#br0" timeOffset="16834">27619 9457 7944,'-14'32'3276,"3"-7"0,16-13 0,19-12-5120,9-23 1884,-3 3 0,1-4 162,-10-2 1,0-3-1,0-2 64,4-6 0,1-2 0,-3-3 301,-6 5 0,-2-2 1,-1-1-1,-2 0-509,-1 2 0,-2 0 0,-2-1 0,-2 1-142,-3-10 0,-4-1 0,-5 4 152,-5 7 0,-5 3 0,-4 4 71,-3 6 0,-3 4 0,-3 3-864,-16-2 0,-3 10 230,14 13 0,0 8 0,0 4 242,1 7 1,1 6 0,1 3 97,6-2 0,1 2 0,1 2 1,0 1 62,-1 4 0,1 3 1,1 0-1,1 0 149,3-3 1,1-1-1,0 1 1,3 1 232,0 0 0,2 1 0,2 0 1,2-1 304,1 5 0,3-2 1,5-2 24,4-4 0,3-2 1,6-3-428,16 4 1,9-10-331,9-20 0,3-9 0,-4 1 0,-1-5 0,-4-10 0,0 0 0</inkml:trace>
  <inkml:trace contextRef="#ctx0" brushRef="#br0" timeOffset="18234">27606 10324 8147,'-13'12'3276,"13"-5"0,35-1-3280,0-10 0,11-4 0,4-3 0,-1 1-143,-11 2 0,0 1 1,1-2-1,2 1 1,2-1 81,0-1 0,3 0 1,1-2-1,2 1 0,0 0 1,-1 0-1,0 1 1,-3 1 0,0 1 1,0-1-1,0 1 1,-1 1-1,-1 1 0,-1 1-97,9 1 0,-2 1 0,0 2 1,-2 1-1,-2 0 100,4-1 1,-1 0 0,-3 3-1,-5 4 1,8 16 0,-9 3-1,-2 7 1</inkml:trace>
  <inkml:trace contextRef="#ctx0" brushRef="#br0" timeOffset="31151">360 13757 9795,'-29'-9'-948,"0"0"1,-14-10 482,20 0 1695,16 1 1075,12 11 58,31 13-2779,-4-3 1,5 2 197,-2 0 0,2 2 0,3-1 144,4-1 0,3-1 1,-1-1 197,1 0 1,0-1 0,-1 0 234,-6-1 1,-1 0 0,-5-3-93,-1-3 1,-15-2-382,-49-7-742,2 8 1,-6 3 0,-3 0 754,-7 0 0,-2 1 0,-1 1 149,-1 2 1,1 1-1,1 1 31,9-1 1,2 0 0,4 0 159,-1 2 1,15-1 276,53 3-449,-2-7 0,9-1 1,3-1-165,-9 2 1,4 0-1,1 0 1,1-1-1,0 0 282,2 0 1,0 0 0,1-1 0,0 1 0,-2-1-83,8 0 0,-1 0 0,-1 0 0,-5 0-3,-1 0 1,-4-1 0,-8-2 338,3-12-668,-78 10-1060,7 3 1,-3 4 1376,-2 12 1,2 2 0,7-6 0,4 2-1,9 6 1,-1-1 0</inkml:trace>
  <inkml:trace contextRef="#ctx0" brushRef="#br0" timeOffset="31584">955 13497 9795,'-26'-6'-448,"1"0"1,-7-1 564,32 1 3159,26 6-2412,19 0-749,-7 6-452,-3-5 129,-10 4-581,0 1 909,-6 6-84,-1 19-981,-11 18 1610,-8-13 1,-4 3 250,-9 5 0,-8 0-655,-3-10 1,-7-1-1,-1-1-134,-3 1 1,-1-2 0,-2-1 0,-2-4 0,-1-1 0,0-1 0,6-1 0,0-1-1,-1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12:17:20.772"/>
    </inkml:context>
    <inkml:brush xml:id="br0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18632 10250 13272,'5'-47'-2445,"19"12"2663,20 30-3,-14 7 0,4 2 0,3 1-1035,4 1 1,2 2 0,3 0 0,2 0 784,-6-1 1,1 1 0,2 0-1,2 0 1,1-1 0,1 1-264,-4-2 1,2 0-1,1 1 1,2-1-1,0 0 1,1-1-1,1 0 1,0-1 317,-7-1 1,0-1 0,1 0 0,1 0 0,0-1 0,1-1 0,0 1 0,0-1 0,1-1 0,-1 1 0,1-2-67,-1 1 1,0-2 0,1 1 0,1-2 0,-1 1 0,1-1 0,0 0 0,0-1 0,-1 1 0,1-1 0,-1 1 0,0-1 63,-2 1 1,2-1 0,-1 1 0,0-1-1,0 0 1,0 0 0,0 0 0,-1 0-1,-1-1 1,0 0 0,-1 1 0,-2-2-69,6 0 0,-1-1 1,0 0-1,-1-1 0,-2 0 1,0 1-1,-2 0 0,-1 0 1,-1 0-1,5 1 0,-1-1 1,-2 2-1,-2-1 0,-3 0 1,-3 0-1,1-3 0,-1-1 1,1 1-1</inkml:trace>
  <inkml:trace contextRef="#ctx0" brushRef="#br0" timeOffset="2000">15334 7425 22312,'5'-45'-3277,"2"2"0,11 1 1979,3 10 1,5-2 1352,1 1 1,3-3 0,5 0-627,-2 6 1,3-1 0,4 0 0,2-1 0,2 0 603,-9 8 0,1-1 0,2 0 0,1 0 0,1-1 0,2 1 0,0 0 0,1 1-164,-2 1 1,1 1 0,2 0-1,0-1 1,1 1 0,0 0-1,2 1 1,-1-1 0,2 1-1,-1 0 116,-4 2 1,1 1 0,0-1 0,1 1 0,0 0 0,1 0 0,0 1 0,0-1 0,0 1 0,0 0 0,1 0 0,-1 1 15,-2 0 0,0 1 1,1 0-1,-1 0 1,1 0-1,0 0 0,0 1 1,0-1-1,0 1 1,0 1-1,0-1 0,-1 1 1,0 1 150,5-2 0,0 1 0,0 0 0,0 0 0,0 1 1,0 0-1,-1 1 0,0-1 0,0 1 0,-1 0 1,0 1 3,0-1 1,1 0 0,-1 0 0,0 1 0,0 0 0,-1 0-1,-1 1 1,-1 0 0,0 1 0,-2 0-49,7 0 0,-1 0 0,-2 1 0,0 1 0,-2 1 0,-2 0 0,-3 0-504,10 1 1,-3 0 0,-4 1 0,-6 2 381,3 0 1,-17 5 0,-43 19 0,-16-3 0</inkml:trace>
  <inkml:trace contextRef="#ctx0" brushRef="#br0" timeOffset="4083">19387 5404 3437,'2'-35'819,"-1"0"0,1 0 0,4-8 0,7 15 2457,25 39-1638,-9 13 0,-2 10-713,-11-4 0,-1 5 1,-1 0-654,3 1 1,0 1 0,-3-2 134,-3 6 0,-1-5 583,7-6 1019,-17-62-2030,0-1 1,0-4 200,-1-4 1,2-1 636,3 9 1,3 3-316,6 0-154,18 53-676,-13 2 0,1 3 17,4 2 1,3-1 107,4-3 0,2-9-1099,3-18 0,-1-9 5,2-7 1,-3-6 401,-3-6 1,-3 0 249,-8 4 0,-1 6-77,5 12 226,1 33 428,-3-3 0,6-1-121,11-2 1,5-7 111,-8-10 0,2-5 1,-1-4 70,-2-6 1,-2-3 0,-2-3-123,9-11 0,-10-2-243,-17-13 1216,-27 39-805,-6 42 870,27 10-251,17-20 1,9-5-370,11-10 1,4-10-572,3-7 0,-4-9 38,-10-7 1,-14-4 533,-27-1 0,-13 1-1016,-23 6 0,-9 7 593,8 5 0,-2 4 1,1 2-894,-11 3 1,12 3-1058,28-4 2282,44-14 1,23-9 39,-13 6 0,2-3 0,1-5-151,-10 2 1,2-3-1,0-3 1,-3 0 0,-3-1-272,-3-1 1,-2-1 0,-3-1 0,-4 0 535,1-13 1,-5 0 0,-8 4 999,-12 0 1,-11 13-835,-20 26 0,-2 15-142,16 8 1,5 8 7,4 6 0,4 7 0,8 0 57,11-6 1,8 1 0,4-1 0,-1-1-178,6 7 1,1-2-1,6-1-358,1-7 1,4-1-1,2-3 1,-3-6-654,14 0 1,-6-13-684,-12-12 0,-14-6 2203,-41-9 0,-20-4-881,9 5 1,-2 0 0,-3 0-300,4 5 0,-3 0 1,1 0-1,4 0-504,-17-5 0,18-3 260,41-23 720,14 26 0,9 3 0,4 1-154,-1 1 0,2 1 1,3 0-1,1 1 180,6-2 1,3 0 0,-1 1 0,-6 3-1244,10 0 1,-6 7 804,-2 8 1,-13 10 1012,-34 10 1,-10 6 279,4 7 0,2 1-47,6-11 0,6-2-613,14-3 1,8-9-388,8-19 1,5-9 143,-6 1 1,2-2 0,-3-3 179,-4-4 0,-2-3 0,-2 1 329,8-5 1,-7 3-1142,-15 6-83,-9 38 555,3 24 210,18-20 0,11-3 31,-5-8 0,3-4 0,0-5-318,3-5 1,0-5 0,-3-4-29,13-12 0,-17-9 744,-39-11 1,-19-3-475,-3 9 0,-9 6-340,7 14 1,-5 3-1,-2 2 1,3 3-492,1 2 1,1 4-1,5 5-95,-6 9 1,16 6 1840,32-1 1,15 0-682,6-2 0,9-3 1,2-2-403,-5-2 1,4-3 0,0-1-1,0-3-461,0-2 1,1-2 0,0-3 0,-3 0 138,3-3 1,-2-2-1,-4-2 448,4-6 0,-9-2 824,-4-9 444,-34 40-1603,16 24 1159,4-8 0,8-2-343,17-1 1,8-7-391,-7-8 1,3-4 0,1-3-226,4-5 1,0-3 0,0-2-83,-11 2 1,1-2 0,-1 1 0,-1-1 101,9 0 0,-1 0 0,-3 1 0,4-1 1,-4 2-1,-7 7 0,1 0 0</inkml:trace>
  <inkml:trace contextRef="#ctx0" brushRef="#br0" timeOffset="4817">19139 7164 26612,'-31'3'1534,"-1"0"0,-18-2-1554,20-7-488,34-18-626,20 4 1,11 1 1044,-3 6 0,5 0 1,3 1-1,4 1-380,-6 2 1,3 1 0,2 0 0,2 0 0,2 1 0,1-1 0,2 1 355,-9 0 1,2 0 0,2 1-1,0-1 1,2 1 0,0-1 0,1 1-1,1-1 1,0 0 0,0 1-1,1-1-11,-6 1 0,1-1 0,1 1 0,0 0 0,1-1 0,0 0 0,1 1 0,0-1 0,-1 1 0,1 0 0,-1-1 0,-1 1 0,0 0 0,0 0 122,3 0 1,0 0 0,0 1 0,0-1 0,-1 0 0,0 1 0,0-1 0,0 1 0,-2-1-1,1 1 1,-1 0 0,-1-1 0,3 0 0,0 0 0,-1-1 0,1 1 0,-2 0 0,0 0 0,-2 0-1,-1 0 1,-2 1 0,-2 1 0,7 1 0,0-1 0,1 0 0,-1 1 0,0-1 0</inkml:trace>
  <inkml:trace contextRef="#ctx0" brushRef="#br0" timeOffset="5850">22982 6296 22581,'0'-31'-3277,"6"6"0,1 2 14,-1 3 2623,-39 7 1200,-8 7 1,-9 6-183,13 5 0,-3 3 0,-1 2 1,0 1-199,-1 3 0,-2 0 0,2 3 1,2 2-243,4 0 1,0 1 0,4 2-1,11 1 539,8 15 1,18-6-273,30-18 0,15-14 169,-12-5 0,3-4 1,2-5-1,-1-4-461,-5-1 1,1-3 0,-1-4-1,-1-1 1,-2-1-59,-3 0 1,-1-2 0,-2-1 0,-1-1 0,-3 0-265,2-7 1,-4-1 0,-2-1 0,-3 3-49,-1-5 0,-3 2 0,-9 6-260,-9 4 1,-6 13 1277,-16 31-218,7 22 1,2 10-740,6-9 1,2 2-1,6 3-100,5-5 0,3 3 1,5-1-1,4-3 361,6-2 0,4-2 0,4-2 0,3-4 231,10-2 1,4-3 0,3-4-1,-1-7 168,-2-5 1,1-5 0,0-5 0,-3-5 111,-2-2 0,-1-5 0,-4-3 0,-7-4-257,-3-8 0,-8-5 0,-11 2-171,-16-12 0,-17 6 183,2 20 0,-6 6 1,-2 5 491,-7 6 0,-2 7 0,4 8-160,4 5 0,3 6 0,10 5-727,15 5 1,10 4 0,7-1-212,8-1 0,9-1 1,7-5-182,-2-8 1,6-3-1,3-1 1,0-3 0,-2-1 662,0-1 1,-2-2 0,0-2 0,0-1-1,13 0 1,-2-2 0,-4 0 0,-6 1-1,-1-1 1</inkml:trace>
  <inkml:trace contextRef="#ctx0" brushRef="#br0" timeOffset="6517">24309 5888 27611,'-36'-23'-370,"1"0"1,-1 19-1,0 11-291,-4 15 0,4 14-159,19-7 1,4 6 0,3 3 0,1 2 163,1-1 1,3 4-1,2 1 1,1 1 0,2 0 108,1-4 1,3 0 0,2 2 0,0 0 0,0-1 0,0 1 118,-1 2 0,1 0 1,-1 1-1,1-1 0,1 0 1,-1-2 172,3 2 1,1-1-1,0 0 1,-1-3-1,-3-2-683,2 11 0,-3-3 1,-11-13-982,-31-9 1922,5-53 0,-1-20-48,12 16 1,0-4-1,1-2 1,1-2-60,2-4 0,1-1 1,3-2-1,1 1 135,2 3 1,1 0-1,4 0 1,4 3-17,8-5 0,7 3 0,7 3 203,3 9 0,6 2 0,3 3 0,2 3 187,3 4 1,3 5 0,1 2 0,0-1-30,2-2 1,1 0 0,0 0 0,-3 2-359,6 1 1,-2 1-1,-5 1 1227,-2 0 1,-9-2 183,-6-6 1248,-55 32-2062,6 1 1,-2 6-831,-1 16 0,4 5-450,3-1 0,11 0-219,23 0 0,14-9 675,15-18 0,6-15 190,-9-9 0,2-9 0,-4-5 79,-2-6 0,-3-6 0,-9-4-288,-11-2 1,-7-3-1,-10 2-136,-9 7 0,-9 2 0,-5 7 404,-5 5 1,-5 6 0,0 8 343,2 8 0,1 8 0,4 6 49,4 14 1,9 6-593,7-4 0,10-1 1,15 1-1,7-4 1,11-3-1</inkml:trace>
  <inkml:trace contextRef="#ctx0" brushRef="#br0" timeOffset="7351">25276 6135 23251,'4'-38'-1639,"0"0"1,-22-7-1,-7 30 1,-7 8 1574,-11 16 1,-2 11 135,14-4 0,1 3 0,2 3-176,-10 14 1,12 5-399,23 6 1,16-2 349,8-20 1,8-4 0,4-2-237,-1-5 0,5-2 0,1-2 0,1-4 813,3-3 0,1-5 0,0-2 1,-2-4-156,7-4 0,-2-5 0,-6-5-374,-8-1 0,-3-4 0,-10 0-263,-11-4 1,-11 3-613,-31-6 1476,8 40 1,1 11-267,6 4 0,6 3-717,11 8 1,10 0-151,15-4 0,9-5 481,10-6 1,5-10 399,-11-8 1,1-5 0,-2-4 26,-3-4 1,-2-4 0,-4-1 505,3-10 0,-8-2-1217,-11 4 1,-9 5-694,-15 15 2156,0 33-982,31 20-488,12-24 0,9-6 196,0-7 1,5-5 0,2-5-14,-3-4 1,3-4 0,2-4-1,-1-1 357,-4 1 0,1-3 1,0 0-1,0-2 1,-2-2 164,1 0 0,0-2 0,-1-1 1,-1-1-1,-2-1 184,4-3 0,-1-2 1,-3 0-1,-8 0-470,6-13 1,-21 3 762,-33 12 1,-16 8-954,-5 14 1,-8 7 0,0 4-271,7 0 0,-1 1 0,1 3 0,2 3 14,-6 4 0,4 5 0,8 4 234,7 16 1,19 4 181,24-10 0,16-1 0,6-2-73,-10-9 0,4-1 0,1-1 0,2-1 1,1 0-114,1 0 1,3-1 0,0 0 0,-1-1-1,-2 0-87,3-1 1,1 0-1,-6 0 1,-13 1 2196,-15 19-1655,-34-26 0,-21-5 0,-9-3 0,4-1-303,5-1 0,1-1 0,-2 0 0,-2 0 0,5 2 0,-3 1 0,-1-1 0,0 2 0,1-1 0,4 0 1,-1 0-1,1 1 0,-1-1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12:18:30.424"/>
    </inkml:context>
    <inkml:brush xml:id="br0">
      <inkml:brushProperty name="width" value="0.12095" units="cm"/>
      <inkml:brushProperty name="height" value="0.12095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9408 12543 21170,'-38'-14'-1105,"-3"-3"806,20 10 394,3-21-1435,18-11 644,14 4 0,6-3 320,7-1 1,4 1 116,-2 9 0,2 2 1,3 2 291,1 2 1,3 3 0,1 6 281,1 7 1,1 4-1,2 5-67,1 4 1,2 4-1,0 1-208,-8-1 0,1 1 1,-1 0-1,1-1 78,1 0 1,-1 1 0,0-2 0,0-3 212,1-5 1,-1-3 0,0-3 0,-1-1-106,8-3 0,-3-4 1,-1-3-233,-3-3 0,-2-3 0,-3 0-140,6-5 0,-4 1-116,-5 2 1,-1 7 657,13 21 741,-1 17-1168,-18-2 0,2 0 170,3 0 0,3-6-312,7-9 1,2-7 195,-9-3 0,1-3 0,1-2-179,3-3 0,1-2 0,0 1 138,-2 0 1,0 1-1,-1 4 204,15 2 1,-2 9 2,-7 12 0,-2 6 22,-7-4 1,0 1-1,1 0-11,1-1 1,2-2-1,1-3-343,9-3 0,2-6 0,0-3 112,1-7 0,-1-4 1,0-2-143,-12 2 1,1 0 0,-2-1 0,0 1 65,6-1 1,-1 0 0,-2 2 241,7 0 1,-4 8 147,-4 18 1,-2 8-122,3 1 1,3 0-146,-8-7 1,3-2 0,1-4-41,6-2 0,1-4 1,1-4-95,1-7 0,0-5 1,-1-1-79,0 0 0,-1 0 0,-3-1-8,5-6 1,-3 3 349,-4 7 0,-1 7 115,-5 8 1,0 3 38,9 2 1,3 0-1234,-6-3 1,2 0-1,-2-1 938,6 0 1,-2-1-1,3-3 1,-5 1 0,-4 4-1</inkml:trace>
  <inkml:trace contextRef="#ctx0" brushRef="#br0" timeOffset="7667">17268 12592 8564,'-36'-34'251,"3"5"-437,13 5 1,2 0 645,-1-2-147,8 8-625,22 12 653,20 12-297,8-11 10,-1-6 1,2-6-67,-7-2 1,0-4-152,0-2 0,2-4 1,-1 5 152,0 2 0,-1 6 100,6 3 0,0 10-8,-3 23 1,-1 9-21,-1-3 0,4-2 169,-1-6 0,4-2 0,1-7-403,-4-10 0,1-7 1,-1-1 147,1-1 0,0-1 0,-2-4-91,-2-4 1,0-3-1,-3 2-107,3 1 1,-1 5 227,-3 10 0,0 7 220,-4 6 1,1 4 229,6 10 1,4-2-244,-6-11 1,4-3 0,0-3-96,-1-2 0,0-2 0,1-4-316,10-4 0,2-6 1,-4-1-11,-10 1 1,-3-2 0,0 1-60,2 0 0,0 1 0,-1 4 549,8 9 0,-1 7-330,2 8 1,-2 6 227,-10-3 0,-1 2 0,2-3-170,7 0 0,3-3 0,-1-4 109,-5-7 0,1-4 0,1-4-46,2-6 1,4-4-1,-1-3 1,-3 0-154,2-4 0,-2 0 0,-1-2 29,2-1 1,1-1 0,-2 6-98,7 6 1,-2 12 14,-6 23 0,1 8 155,-5-6 1,4 2 0,3-2-6,-6-6 1,3 1 0,2-1 0,0-2 0,-1-1-387,7-1 1,0-2-1,0-2 1,1-1 379,-5-2 0,1-1 1,0-2-1,-1 1 1,-5-2-1,4-1 1,-5 0-1,-2 0 1,1 4-1,1-1 0</inkml:trace>
  <inkml:trace contextRef="#ctx0" brushRef="#br1" timeOffset="24253">9483 13472 7533,'-22'-21'239,"0"0"1,-1 3 0,3 2 120,-1-8-180,16 13-450,25 4 0,12 3 0,9-5 1,8-2 197,-13 3 0,5-1 0,2-1 0,2-1 0,-1 1-276,1 0 0,-1 0 1,1-1-1,3 1 1,5-1 418,-14 3 1,3 0 0,3-1 0,1 1 0,1-1 0,1 0 0,0 1 0,0-1 0,0 1 0,-2 0-300,-1 0 0,-1 1 1,0-1-1,0 1 0,0 0 1,0 0-1,0 0 0,1 0 1,0 0-1,1 0 236,-1 1 0,0-1 0,1 1 0,1 0 1,-1 0-1,1 0 0,0 0 0,1 0 1,-1-1-1,0 1 0,0 0-25,2-1 1,1 0 0,0 0-1,1 0 1,0-1 0,-1 1-1,0 0 1,-1 0 0,-1 0 0,-2 1-1,-1 0-218,2-1 1,-2 1-1,-2 0 1,0 0-1,-1 1 1,1-1-1,-1 0 1,3-1 144,3 0 0,3 0 0,0 0 0,1-1 0,-1 1 0,-2-1 0,-2 0 0,-4 0-124,6-2 1,-2-1-1,-4 1 1,-1-1-1,-3-1 154,13-4 0,-4 0 0,-7-3 717,4-6 0,-22-1-433,-52 3 1,-21 3-105,19 12 0,-2 2 0,-2 1-53,-5 1 1,-5 1-1,1 1 1,2 0 82,1 1 0,2 1 0,4 1 1099,-9 0 1,19 4-711,48 7-419,7-6 0,10-2 0,3 0-138,-7 0 0,3-1 0,2 1 0,1 0 0,-1-1 400,3-1 0,1 0 0,0-1 0,-2 2 0,-2 1-382,3 1 0,2 1 0,-8 3 0,-16 6 45,-21 20 0,-23 8-45,1-20 0,-8 2 0,-8 1 0,-4 0 0,-4 0 0,0 1 0,1-1 0,2-1 0,1 0 0,0-1 0,0 0 0,-1-1 0,0 1 0,-2 0 0,0 1 0,-1 0 0,2 0 0,0-1 0,0 1 0,0-1 0,0 1 0,-1-1 0,1 1 0,0-1 0,0 1 0,0-1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12:20:06.559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5863 3495 7533,'-24'-24'899,"10"21"-359,3 39-360,8-7 0,1 6 0,1 5-55,0-2 1,-1 3 0,1 4 0,0 2 0,-1 1-536,1-7 0,0 1 1,0 2-1,1 1 1,-1 2-1,0 0 0,0 2 1,0 0 328,1-6 1,-1 1-1,1 1 1,-1 1 0,0 0-1,1 1 1,-1 1 0,1 0-1,0 0 1,-1 0 0,1 1-22,0-4 1,-1 1-1,1 1 1,0 0-1,0 0 1,0 0-1,-1 1 1,1 0 0,1 0-1,-1 0 1,0 0-1,0 0 1,1-1 107,0 2 1,0-1 0,0 1 0,0-1 0,0 1 0,0 0 0,1 0 0,-1 0 0,0-1 0,1 1 0,-1-1 0,1 0 0,-1 0-134,1 2 1,-1 0-1,1 0 1,-1-1 0,1 1-1,-1-1 1,1 1-1,0-1 1,-1-1 0,1 0-1,1 0 1,-1-1 153,1 5 0,1-1 0,-1 0 0,1-1 0,0 0 0,0 0 0,0-1 0,0-1 0,0 0 0,-1 0-106,1 0 1,-1 0 0,0-1 0,0 0 0,0-1 0,0 0-1,-1-1 1,1-1 0,0 0 78,-1 4 0,1 0 0,0-1 0,0-1 0,-1-1 0,1 0 0,-2-2 37,1 8 0,0-1 0,-1-2 0,-1-1 0,1-2-487,-1 2 0,0-2 1,0-1-1,0-2 54,2 6 1,0-3 0,-1-3 395,0-1 0,0-4 0,4-3 0,1-4 0,1-6 0</inkml:trace>
  <inkml:trace contextRef="#ctx0" brushRef="#br0" timeOffset="1083">5553 8193 7533,'30'-20'-150,"-1"1"0,9 2 0,6 4 240,0 7 0,5 3 0,4 0-746,-13-1 1,1 1-1,3-1 1,1 1 0,1 0 701,-5 1 1,2 1-1,0 0 1,2 0-1,0 0 1,1 0-1,1 0-281,-4 0 0,-1-1 0,2 1 0,0-1 0,1 1 0,1-1 1,0 1-1,1-1 0,0 1 235,-4 1 0,2-1 0,0 0 0,0 1 0,1 0 0,0-1 0,1 1 0,0-1 0,0 1 0,1 0 0,0-1-96,0 0 1,0 0-1,0 1 1,1-1-1,0 0 1,1 0-1,-1 0 1,2 0-1,-1 0 1,1 0-1,0 0 1,1 0 83,-7 0 0,1 0 0,0 0 0,0 0 0,0 1 0,1-1 0,0 0 0,0 0 0,0 0 0,1 0 0,0 0 0,0 0 0,0 0 0,0 0 0,0 0-48,0 0 1,0 0 0,0 0 0,0 0 0,1-1 0,-1 1 0,1 0 0,0 0 0,0-1 0,1 1 0,-1 0 0,1 0 0,-1-1 0,1 1 0,0 0 0,0 0 73,-3 0 1,-1 0 0,1 0 0,0 0 0,1-1 0,-1 1 0,0 0 0,1 0 0,0 0 0,-1 0 0,1 0 0,0 0 0,0 0 0,0 0 0,0 0 0,0 0 0,0 1 0,0-1-31,1 0 0,1 1 0,-1-1 0,0 1 0,1-1 1,0 1-1,-1-1 0,1 1 0,-1 0 0,1-1 0,0 1 1,0 0-1,0 0 0,0-1 0,0 1 0,0 0 0,0-1 1,0 1 27,-2 0 1,0-1 0,0 1-1,0 0 1,0-1 0,0 1-1,0 0 1,1-1 0,-1 1-1,0 0 1,1-1 0,-1 1-1,0 0 1,1 0 0,-1-1-1,0 1 1,1 0 0,-1 0-1,0-1-8,1 1 1,0 0 0,-1 0 0,1 0-1,0 0 1,-1 0 0,1 0 0,0 0 0,-1 0-1,1 0 1,0 0 0,-1 0 0,1 0-1,0 0 1,-1 0 0,1 0 0,0 0 0,-1 0-1,1 0-4,-1 0 0,1 0 0,-1 0 0,1 0 0,-1 0 0,0 0 0,1 0 0,-1 0 0,0 0 0,1 0 0,-1 0 0,0 0 0,1 0 0,-1 0 0,0 0 0,1 0 0,-1 0 0,0 0 0,1 0 4,-1 0 1,1 1 0,-1-1 0,1 0-1,-1 0 1,1 0 0,-1 0 0,1 0 0,0 0-1,-1 0 1,1 0 0,-1 0 0,1 0-1,-1 0 1,1 0 0,-1 0 0,1 0 0,-1 0-1,0-1-14,0 1 1,0 0-1,0 0 1,0 0-1,0 0 1,-1-1 0,1 1-1,0 0 1,0 0-1,0-1 1,-1 1-1,1 0 1,0-1 0,-1 1-1,1 0 1,-1-1-1,1 1 1,-1-1-1,1 1 10,1 0 0,0-1 0,-1 1 0,0-1 0,0 0 0,0 1 0,0-1 0,0 1 0,-1-1 0,2 0 0,-1 1 0,1-1 0,0 0 0,0 0 0,2 0 0,-1 1 0,2-1 0,0 0 7,-5 0 1,0 0-1,1 0 1,1 0-1,1-1 1,0 1-1,1 0 1,0 0-1,0 0 1,1-1-1,-1 1 1,1 0-1,0-1 1,0 1 0,-1 0-1,0-1 1,0 1-1,0 0 1,-1-1-1,-1 1 1,0-1-1,-1 1 1,-1 0-1,-1-1-12,5 1 0,-1-1 0,-1 1 0,-1 0 0,0-1 0,-1 1 0,0-1 0,-1 1 0,0-1 0,0 1 0,1-1 0,-1 1 0,0-1 0,1 0 0,1 1 0,0-1 0,0 0 0,2 1 0,-2-1 1,1 0 0,0 0 0,2 0-1,0 0 1,1 0 0,0 0 0,0 0-1,0 0 1,1 0 0,-1 0 0,0 0-1,-1 0 1,0 0 0,0 0 0,-2 0-1,0 0 1,-2 0 0,0 0 0,-2 0-1,-1 0-2,8 0 0,-2 0 0,-1 0 0,-1 0 0,-1 0 0,-1 0 1,0 0-1,-2 0 0,1 0 0,-1 0 0,-1 0 0,1 0 0,0 0-8,7 0 0,0-1 0,0 1 0,-1-1 0,-1 1 0,0-1 0,0 1 0,-1-1 0,-1 1 0,-1-1 15,6 0 0,-1 0 0,-1 0 0,-1 0 0,0 0 0,-2 1 0,-1-1 0,-1 0 0,3 1 0,-1 0 0,-2-1 0,-1 1 0,-1 0 0,-3-1 211,6-1 0,-3 0 0,-2 0 0,-4-2 104,13-2 0,-11-1 2298,-14-5-2523,-37-9 2607,-32 3-2607,13 10 0,-2 1 921,-4 0 1,0 0-787,-1-1 0,1 2 172,5 4 0,1 0-82,5-5 0,2 1-135,-6 7 359,18 6-269,12 15-90,17 22-270,4-2 180,-2-18 0,3-6-225,7-17 0,3-8-105,-3-5 0,1-5 1,-1 1-308,6-4 1,-1-2 0,5-8 0,-3 2 0,-5 11 0</inkml:trace>
  <inkml:trace contextRef="#ctx0" brushRef="#br0" timeOffset="2117">5801 3210 7533,'4'-25'404,"-1"-1"1,-3-11 585,-12 14-271,4 16-539,-9 12 360,5 42-540,-2-8 30,1-5 0,-3 6 0,-1 0-99,2-6 1,0-2 0,-2 1 188,-3 6 0,-2 1 0,1-3-165,-6 8 0,10-10 315,21-23-495,15-21 0,8-9-180,9-5 1,5 0 44,2 2 0,1 5 270,-6 6 0,-2 8 90,-6 9 0,-4 3 2004,12 7-205,-42-16-945,-24-27 1,-11-19-878,15 18 1,-3-3-1,0-1 1,1 2-388,-7-8 0,2 2 1,1-1-1,4 4 1,1-1-1,7 6 0,7-3 1</inkml:trace>
  <inkml:trace contextRef="#ctx0" brushRef="#br0" timeOffset="2883">26553 4536 5388,'-9'-23'1638,"0"0"0,6-8-127,5 1-1781,23 48 315,-11 13 0,-2 11-195,-2 2 0,-2 6 0,-1 3-340,-4-14 1,1 3-1,-2 0 1,0 1 0,-1-1 255,0 0 0,-1 1 0,0-1 0,-1-1 0,1-2 112,0 13 0,0-3 0,-1-6 1,-2 1-1,0-14 0,3-25 1</inkml:trace>
  <inkml:trace contextRef="#ctx0" brushRef="#br0" timeOffset="3417">26491 4425 7533,'-4'-29'689,"0"0"1,11 0 0,9 4-376,17 7 1,9 5-315,0 1 0,7 2 0,1 1-820,-5 4 1,2 2 0,1 0 0,1 1 667,-6-1 1,1 0 0,1 1 0,-1 0 0,-1 1 16,5 0 0,-1 1 0,-1 0 0,-3 1 409,0-1 1,-2 0 0,-6 0 39,-2-1 1,-15 2 887,-31 4-932,-18 13-90,3 14 0,11-2 0,5 6 45,8 11 0,7 5-226,0-16 0,3 2 0,0 2 0,2 0-89,2 6 0,1 2 0,1-1 0,1 1 45,0-1 0,2-1 0,0 0 0,-1-1-115,-1-4 1,0-1 0,-2-2 0,-3-2 249,-3 11 0,-9-8 90,-11-15 0,-9-6-225,-15-9 0,-8-7-45,7-2 0,-2 0 0,0 0-979,-6 3 1,-1 1-1,1 0 1069,4-2 0,1 0 0,2 2 0,-10 5 0,4 0 0,18-3 0,0 0 0</inkml:trace>
  <inkml:trace contextRef="#ctx0" brushRef="#br0" timeOffset="3784">26516 4090 7533,'16'-30'1079,"8"11"0,6 1-1319,2 0 0,4 0 1,2-1-393,0 0 0,3-1 0,0 0 0,1-1 488,-5 3 0,0 0 0,1 0 0,-1 0 0,-2 0-185,1 0 0,-2 0 0,0 0 0,-2 1 0,4-4 0,-2 1 0,-5 3 0,7-8 0</inkml:trace>
  <inkml:trace contextRef="#ctx0" brushRef="#br0" timeOffset="4200">27396 3718 7083,'2'-31'90,"15"14"0,9 3-180,3 6 0,6 2 0,2 1-415,-1 1 1,3 1-1,1 0 1,0 1 391,0-1 1,0 0 0,0 0-1,0 1 83,12 0 0,-2 0 0,-3-1 232,1-5 0,-8-2 608,-4-4 617,-55 2-1067,-27 6-271,16 14 1,-2 6-135,-5 9 1,1 9-378,13-3 1,0 6 0,1 2 0,-2 1 97,0-1 0,-1 1 0,0 1 1,0 0-1,0 0 324,1-2 0,0 1 0,1 0 0,0-2 0,0-2 0,-1 2 0,0-2 0,0-2 0,2-6 0,-7-1 0,0 0 0</inkml:trace>
  <inkml:trace contextRef="#ctx0" brushRef="#br0" timeOffset="4500">28102 3595 7533,'-26'-27'1619,"8"32"-1169,35 39-480,-7-14 0,1 6 0,1 2-263,0 1 1,1 2 0,0 2-1,0 1-527,1 3 1,1 2 0,-1 0 0,-2-3 530,-4-6 1,-1-2 0,-1-1 0,1-2 0,2 7 0,1-2 0,-2-6 0,-1 9 0</inkml:trace>
  <inkml:trace contextRef="#ctx0" brushRef="#br0" timeOffset="4951">28276 4425 7173,'-24'11'449,"0"0"1,-5 8 0,-4 5 0,0 4-468,4 1 0,-1 4 0,0 3 0,-1 1 0,1-1-187,2-4 0,1-1 0,-1 2 0,0-1 1,1 1-1,1-1 0,-4 5 0,1 1 0,1-1 1,2 0-1,1-3 0,3-2 0,0 0 0,1 0 1,-1 0-1</inkml:trace>
  <inkml:trace contextRef="#ctx0" brushRef="#br0" timeOffset="6133">29763 4301 7892,'-37'-3'405,"10"21"0,0 11-495,4 6 0,0 8 0,1 3-414,5-12 1,-1 2-1,1 2 1,1 0-1,1 0 504,0 1 0,1 1 0,2 0 0,1 0 0,4-2 0,1 4 0,2-1 0,5-2 0,6-5 102,10-1 0,8-6 0,3-7-102,8-10 0,5-9 0,-2-6 0,1-10 0,-2-7 0,-7-4 0,-3-12 0,-16-3 205,-24-1 0,-16 8-205,-4 24 0,-7 9 0,1 3 0,-7 4 0,2 8 0,16 6 0,1 0 0,-1 1 0</inkml:trace>
  <inkml:trace contextRef="#ctx0" brushRef="#br0" timeOffset="12500">7214 8676 7533,'-23'-11'1092,"1"0"0,-1 23 0,4 11-707,8 7 1,3 9-1206,1 3 1,1 9 0,0 1 0,2-3 610,0-3 0,2-1 1,-1 0-1,0-4 1,0 2-1,0-2 1,1-3-1,2 3 1,0 0-1</inkml:trace>
  <inkml:trace contextRef="#ctx0" brushRef="#br0" timeOffset="13252">9408 8639 7533,'-26'-25'3148,"-3"6"-2339,21 1-719,8 6-449,36 5 269,-11 7 0,2 5-315,14 12 0,-2 8 360,-11 4 0,-8 6 135,-7 11 0,-13 2 270,-18-2 0,-10-4 134,-3-5 1,2-5 45,1 5-450,53-31 0,16-6-428,-7-2 1,5-2 0,2 0-1,-2 0 73,9-1 1,0 1 0,0-1 0,2 0 0,1-1 0,-6 1 0,-12 1 0,1 1 0</inkml:trace>
  <inkml:trace contextRef="#ctx0" brushRef="#br0" timeOffset="13919">12124 8478 7533,'18'-25'2069,"6"-5"-1935,-1 18 1,3 3-360,-1-2 1,2 4 89,8 8 0,-3 9-360,-10 11 0,-9 7 360,-13 6 0,-11 3 405,-12 3 0,-8-3 45,-5-4 0,0-5 314,-2 2-449,79-7-360,2-11 1,7 1 59,-11 2 0,1 1 0,-4 2 165,2 2 0,-16 1 359,-36 2 1,-15-3-285,-11-14 0,-10-8 0,-1-1-120,2 0 0,-1-3 0,2 0 0,3-2 0,1-1 0,6 0 0,9-3 0,0 0 0</inkml:trace>
  <inkml:trace contextRef="#ctx0" brushRef="#br0" timeOffset="14467">14802 8367 7533,'-27'-13'2248,"4"6"-1708,5 7-90,-18 24-360,9 1 0,-2 4 30,5-6 0,0 1 0,1 1-31,-8 13 1,10 0-135,20-10 0,12-6-285,18-15 1,13-9-1,2-2-270,2 2 1,2-2-1,1-1 272,-2-3 0,3-1 0,-2-1 1,-4 1-1,-7 2 0,-3 1 1,-2 0-1,9-3 0,-1 0 1</inkml:trace>
  <inkml:trace contextRef="#ctx0" brushRef="#br0" timeOffset="14651">14851 8490 7533,'-32'-7'1574,"-1"0"0,-9 19-1394,36 37-495,13-5 0,5 6-135,3-6 0,2 3 1,0-2 84,-5-10 1,-1-1 0,2-1 0,3 4 0,3-1 0,-2-4 0,-1-7 0,0-1 0</inkml:trace>
  <inkml:trace contextRef="#ctx0" brushRef="#br0" timeOffset="15085">17478 8590 6813,'-30'-6'900,"-2"-1"1078,1-11-988,0 4-540,7 13-360,4 37-180,16 2 0,7 5-270,8 1 0,8-1 120,5-9 0,7 0 1,0-6-121,8-3 0,-1-4 0,-2 0 0,-16-2-360,-38-11 1,-12-3 719,-5 2 0,-3-1 0,4-3 0,-2-2 0,3 0 0,0-1 0,0 0 0</inkml:trace>
  <inkml:trace contextRef="#ctx0" brushRef="#br0" timeOffset="15268">17516 8627 7533,'-6'-47'1709,"5"11"-1574,6 8 0,6 2-450,15 11 0,3 4 315,-4 1 0,1 2 0,15 6 0,0 4 0,-16 2 0,1-1 0</inkml:trace>
  <inkml:trace contextRef="#ctx0" brushRef="#br0" timeOffset="15901">19884 8342 7533,'-6'-46'1169,"-6"16"-1079,-12 33 0,-5 11 449,-6 7 1,-1 8-420,5 1 0,-1 4 0,5 2-235,4 0 0,4 3 0,9 0-5,10 3 0,10 1 0,9-4-60,10-6 0,9-5 0,3-5 90,-4-7 0,3-3 0,0-4 0,-2-4 150,6-6 0,-1-5 0,-19-7 840,-39-34-828,-11 38 0,-13 6 0,-8 5 0,-1 0 0,4-1-314,0-2 1,2 0-1,-1 2 1,-1 3-1,-3 5 1,-4 4-1,0 3 1,4 0-1,7 2 1,11 3-1,0 0 1,0 0-1</inkml:trace>
  <inkml:trace contextRef="#ctx0" brushRef="#br0" timeOffset="32701">6831 8206 7120,'-36'-17'2249,"19"2"-2135,-5-21 66,22-12 90,1 15 0,-2-3-91,0 3 1,-1-2 0,0-2-468,-1 1 0,1-1 1,-2-2-1,0-2 378,0 3 0,-1-2 0,0-1 0,0-2 0,0 0-298,-1 0 0,1-1 0,0-2 0,-1 0 0,1 0 0,0-2 182,0 4 0,0 0 1,1-2-1,-1 1 1,1-1-1,-1 0 1,1-1-245,0-1 1,0-1-1,0 0 1,0 0 0,1 0-1,0 0 1,0-1 217,2 1 1,0-1 0,1 0-1,0 0 1,0 1 0,0-1-1,1 1 52,0 2 0,-1 1 0,1-1 0,0 1 0,1 0 0,-1 0 0,1 1-174,1-6 1,0 1-1,1 0 1,0 0-1,-1 1 1,0 1 188,-1 3 0,-1 1 0,1 1 0,-1-1 0,-1 2 0,0 0 10,0-3 1,0 0 0,-1 2-1,-1 0 1,-1 1-26,-2-3 0,-2 0 0,0 2 0,1 3 431,-1-1 0,0 3 1,0 4-342,-3-3 0,2 8 1717,8 5-1987,13 19 1715,6 5-1805,11 5 1040,7 8-995,-8-9 0,3 0 45,7 2 0,3-1 180,-9-4 0,0-2 0,1 1 30,3 1 0,1 1 0,-1 1 30,-3-1 0,0 0 0,-2 0 30,8 1 0,-4 1 270,12 7 90,-35-9-270,-15 9-180,-10 18 0,9 1 0,4 7-23,3 1 1,2 5-1,1 4 1,0 4-447,-2-8 1,1 2 0,-1 3 0,1 2 0,0 1 0,0 2 0,0 0 465,-2-11 1,1 1 0,0 1-1,0 1 1,-1 0 0,1 1 0,0 1-1,0-1 1,-1 1 0,1 0 0,-1 0-188,0 2 0,0 0 0,1 1 0,-1 0 0,0 0 0,-1 1 1,1-1-1,0 0 0,0 0 0,-1 0 0,0-1 230,1-2 1,-1 0 0,0 1 0,0-1 0,0 0 0,0 0 0,-1-1 0,1 0 0,-1-2 0,1 0 0,-1-1-56,0 7 0,0-2 0,0 0 0,0-1 0,-1-1 0,1-1 0,-1-2 0,1 0 105,-1 2 0,0 0 0,1-1 0,-1-3 0,-1-1 0,0-2-60,-2 15 0,-1-4 0,1-6-975,1-3 1,1-10 944,1-21 0,17-32 0,1-3 0</inkml:trace>
  <inkml:trace contextRef="#ctx0" brushRef="#br0" timeOffset="34018">8876 8007 7533,'-25'-5'3058,"6"-2"-1979,-4-17-449,3-18-450,7-3 0,2-7-625,5 17 0,1-3 0,1-2 1,-1-2 372,0-2 0,0-2 0,0-1 0,1-2 0,0-1-224,1 9 0,1-1 1,1-1-1,-1-1 1,0 0-1,0-1 1,0 0 295,-1 0 0,0 0 0,-1-2 0,1 1 0,-1-1 0,0-1 0,0 1 0,0 0 0,0-2 0,0 0 0,1 0 0,-1-1 0,0 1 0,0-1 0,0 0 0,-1 1-90,1 3 0,0 1 0,0-1 0,0 0 0,-1 0 0,1 0 0,0 1 0,-1 0 0,1 1 56,-1-3 0,0 1 0,1 0 1,-1 0-1,0 1 0,1 0 1,-1 1-1,1 1-118,-1-2 0,0 1 0,1 0 0,-1 2 0,1-1 0,0 2 0,0 1 152,0-10 0,0 2 0,0 1 0,0 2 0,1 2-57,-1 0 0,1 2 0,0 2 0,1 0 27,0-3 0,1 1 0,4 2 427,6-9 1,5 4-398,1 2 0,3 4 1093,4 8 0,0 2-1093,-3-3 0,-1 3 1424,7 0-1334,-12 5 505,-8 18-685,-5 5 231,0 0-321,6 5-180,6 7 90,13 7 180,12 6 45,-13-9 0,2-1-45,8-2 0,4 0 60,-5 0 0,2 1 0,2 0-234,4-1 1,1-1 0,1 2 263,-7-3 0,0 2 0,0 0 0,-1-1 30,7 2 0,-1 0 0,-4 2 15,8 10 0,-8 2 225,-15-4 0,-8 3-135,-14 15 0,-7 6-195,2-13 0,0 2 0,-1 3-312,1 1 0,0 3 0,1 1 0,1 3 402,2-8 0,1 1 0,1 1 0,1 2 0,-1 1 0,1 1-278,-1-5 0,1 1 1,-1 2-1,1 0 1,0 1-1,0 0 1,0 1-1,0 1 248,0-1 0,1 2 0,-1 0 0,1 1 0,0 0 0,0 0 0,0 1 0,0-1 0,0 0-153,-1 1 1,1 0 0,0 0 0,0 0 0,-1 0 0,1 0 0,0-1 0,0 1 0,-1-1 232,1-1 0,0-1 0,0 1 0,0 0 0,0-1 0,0-1 0,-1 1 0,1-2 0,-1-1-3,1 5 0,-1-1 0,0-1 0,0-1 0,0 0 0,0-2 0,-1 0-16,1 0 0,-1 0 0,0-1 1,0-1-1,0-2 0,-1-1 51,-1 6 1,-1-2-1,0-1 1,0-4 105,0 0 1,-1-3-1,1-4-668,-2-1 1,2-6 1113,8-6-2373,1-12 2376,0-6 0,-2 5 0,-5 2 1</inkml:trace>
  <inkml:trace contextRef="#ctx0" brushRef="#br0" timeOffset="35136">11565 7896 7533,'-13'0'3276,"2"-6"-1965,5 4-591,-1-14-720,-5-3-90,3-5 0,0-6 30,2-6 0,0-7 0,2-3-345,1 6 0,1-2 0,1-3 0,-1-3 0,1 0 353,-1 2 1,1-1 0,-1-3-1,0 0 1,1-2 0,0 0 0,0 0-242,1 7 1,1-1-1,0 0 1,0-1-1,0 0 1,0-1-1,0 1 1,0-1 0,0 1 232,-1-2 0,1 0 0,-1-1 0,0 1 0,1 0 0,-1-1 0,0 1 0,1-1 0,-1 1 0,1 0 0,0 0 0,0 0 0,0 0 0,1 0 0,-1 0 0,0 1 0,0 0 0,-1 2 60,1-2 0,0 2 0,0-1 0,0 2 0,-1-1 0,0 1 0,0 1 0,-1 0 25,-1-3 1,0 1 0,-1-1 0,-1 2-1,1 0 1,-1 2 0,0 0-78,-1-6 0,0 0 0,-1 2 0,0 2 0,-1 1 97,-4-2 0,-1 2 0,0 2 0,1 2-45,0-2 0,2 3 0,0 2 45,-1-9 0,4 6-45,13-4 939,2 21-1479,21 28 2581,8 15-2311,-12-5 0,1 1 225,9 1 0,3-2 135,4-1 0,3-3 284,-9-5 0,1-2 1,2-2-255,2 0 0,1-3 0,0 0 0,-3 0 0,0-2 0,-2 0 59,6-3 1,-5 0 180,3 4 0,-46 26-315,-5 4 0,-1 6 15,0 4 0,0 5 0,1 4-576,5-6 1,2 3-1,0 2 1,2 3-1,0 2 516,0-8 0,1 2 0,0 1 0,1 2 0,1 0 0,-1 2 0,1 1 0,-1 0-239,1-7 0,0 0 1,0 1-1,0 1 1,0 1-1,0 0 1,1 1-1,0 0 0,0 0 1,0 1-1,0 0 211,0-3 0,0 1 1,0 0-1,1 1 0,-1 0 1,1 1-1,0-1 1,0 1-1,0 0 0,0 0 1,0-1-1,0 0 1,0 0-11,0 2 1,1 0-1,-1 0 1,1 0-1,-1 0 1,1 0-1,0-1 1,0 0-1,0 0 1,-1 0-1,1-1 1,0 0 28,0 0 1,1 0 0,-1 0 0,0-1 0,1 0 0,-1 0-1,0-1 1,1 0 0,-1-2 0,0 0 0,0-1-160,1 6 1,0 0 0,0-2 0,-1 0 0,1-2 0,-1-1 0,1-2 0,-2-1 167,2 5 0,-1-3 0,0-2 0,-1-2 0,0-2 0,-1 9 0,-2-5 0,0-5 0,-1 12 0</inkml:trace>
  <inkml:trace contextRef="#ctx0" brushRef="#br0" timeOffset="36270">14231 7982 7533,'-25'-18'2428,"11"5"-1528,3-16 89,6-8-809,2-1 0,-1-8-252,-1 7 0,-2-6 0,-1-3 0,0 0 0,2 3-623,-1 0 0,2 2 0,0-2 0,-2-5 616,1 8 0,0-4 0,-1-3 1,0-2-1,0-1 0,0 1 1,0 1-1,2 3-234,0 1 1,1 3 0,0 0 0,0 1 0,0-1 0,1-1 0,-1-1 322,1 2 0,-1-1 0,0-2 0,1 0 0,-1 0 0,1-1 0,-1 1 0,1 0 0,1 1 23,-1-4 1,1 1 0,1 0 0,-1 0 0,1 0-1,0 1 1,0 0 0,-1 2-9,1-3 1,0 2 0,0 0 0,1 0-1,-1 1 1,0 0 0,1 1-167,0-4 1,0 0-1,0 0 1,0 2-1,0 0 1,0 2 104,-1 1 0,0 1 0,0 1 0,-1 0 0,1 2-43,1-5 0,0 1 0,0 2 0,-1 1 79,-2-5 0,-1 2 0,0 3 661,1-6 0,-1 5-661,-1 11 0,3 4 2013,19-16-2193,16 23 724,-1 9 1,3 2-815,3 1 0,0 2 356,6-1 0,-1-1-131,-4-1 0,-2-2 135,-3 3 0,-1 0-45,-2 0 0,-1 2-90,-2 6 0,1 4 135,4 2 0,1 5-46,1 12 1,-1 6 90,-1 3 0,-3 4-135,-9-6 1,-3 2-1,-2 2 150,-3 3 0,-3 1 0,-1 1 30,0 4 0,-1 1 0,-1 2-436,-3-10 1,0 2-1,-1 1 1,0 1-1,0 2 271,1 1 0,-2 1 0,1 2 0,0 1 0,0 1 0,2 2-276,-1-6 0,1 2 0,1 1 0,0 1 0,0 1 0,1-1 0,-1 1 0,1-1 191,-2-5 0,1 1 0,0 0 0,0 0 0,0 0 0,1 0 0,0 0 0,0-1 0,0 0 81,2 4 0,0-1 1,0 1-1,1 0 0,0-2 1,-1 0-1,1-1 0,0-1-117,1 5 1,0-2-1,0 0 1,-1-2-1,0-1 1,0-1 33,-2-1 0,1-2 0,-1-2 0,-2 1 0,0-1-748,-1 9 1,-2 1 0,-1-3 0,-1-3 805,-1-6 1,0-2 0,-1-1-1,-1 5 1,-1 0 0,2-5 0,1 11-1</inkml:trace>
  <inkml:trace contextRef="#ctx0" brushRef="#br0" timeOffset="37452">17168 7871 7713,'-44'6'1169,"19"-13"0,2-8-899,2-11 0,4-9-210,3-7 0,2-6 0,0-3-669,4 14 0,0-2 0,-1-2 1,1 0-1,0-2 534,1 1 0,0-1 0,0-1 0,-1-1 0,1-1 0,-1-1-209,1 2 1,-1-2 0,0 0 0,0-1 0,-1 0-1,1 0 1,0-1 271,1 5 1,0-1 0,-1 0 0,1 0 0,0-1 0,0 0-1,0 0 1,1-1 1,1 3 0,0 0 0,0-1 0,1 0 0,0-1 0,0 1 0,0 0 0,0 0 0,0 1-24,0-4 0,-1 1 1,1 0-1,-1 0 0,1 1 1,0 0-1,0 1 0,0 0 72,0 0 1,0 1 0,1 0-1,0 1 1,-1 1 0,1 1-1,-1 0 119,-1-9 1,0 1 0,0 1-1,-1 3 1,1 1-158,-1 4 0,-1 2 0,1 2 0,0 0-41,-1-4 1,1 0-1,1 3-139,1-7 0,1 3 593,0 12 1,1 2-414,2-22 3022,5 12-3022,-3 5 907,14 2-1267,9 16 253,0 5 0,5 2 151,6 5 1,4 3-75,-7-3 0,3-1 1,-1 2-1,1 1 0,0 0 0,0 0-60,12-3 0,-2 0 404,-12 3 1,-6-1 405,-4-4-1,-48 27-539,7 2 0,0 7-120,2-2 0,2 5 0,2 3-479,5 5 0,3 4 0,3 3 0,2 2 449,2-9 0,3 1 0,1 2 0,2 1 0,0 1 0,-1 2-332,0-8 0,-1 1 0,1 0 0,1 2 0,-1 0 0,1 1 0,0 1 1,0 0-1,0 1 310,-1-3 0,0 0 0,0 1 0,0 1 1,0 1-1,1-1 0,-1 1 0,1 0 0,-1-1 1,0 0-1,1 0-235,-1 2 1,2 1 0,-1-1 0,0 1 0,0-1 0,0 0 0,0 0 0,0 0 0,-1-1 0,-1 1 246,1 2 0,0 1 0,-1-1 0,0 1 0,0-1 0,-1-1 0,0 0 0,0-3 0,-1 0-80,2 7 0,-1-2 0,0-1 1,0-1-1,-2-2 0,0-1 42,-1-1 0,-2-1 0,1-1 0,-2-2 1,0-1-121,-1 2 0,-1-1 0,0-2 1,0-1 137,1 2 0,-1-2 0,2-2 0,2 9 0,2-4 0,4-15 0,0 1 0</inkml:trace>
  <inkml:trace contextRef="#ctx0" brushRef="#br0" timeOffset="38536">19437 7821 6749,'-18'-23'810,"10"7"113,-3-18-383,5-9-480,3 13 0,-1-5 0,-1-2-346,-3-6 1,-3-3 0,0-5 345,1 9 0,0-4 0,-2-2 0,1-2 0,-1-1 0,0 2-370,2 5 0,0 1 0,-1 0 0,1-1 0,-1 0 0,1-2 1,-1-1 269,2 1 0,-1 0 0,-1-2 0,1-1 0,0 0 0,0-1 0,1 0 0,0 1 0,1 0-10,0 1 0,1 0 0,0 1 0,0-1 0,1 0 0,0 0 0,1 0 0,-1 0 0,1 0 80,0 1 0,1-1 0,-1 0 0,1 1 0,0-1 0,1 1 0,-1-1 0,1 2 0,-1 0 48,1-3 1,-1 0 0,1 1-1,0 0 1,0 0 0,0 1 0,1 2-1,0 0-183,0-7 0,0 2 0,1 1 0,0 1 0,0 1 0,0 1 51,-2-2 0,1 1 0,-1 1 0,1 3 0,1 1-65,0-11 0,1 3 1,1 3 88,-2 7 0,1 3 0,1 4 342,1 3 0,1 3-222,4-13 2241,11 32-2421,1-3 1312,11 16-1222,2 8-45,-4-1 0,3 1-225,8 0 0,4 0 77,-4-4 1,2 0 0,3-2 192,-8-3 0,2 0 0,0-2 0,0 0 90,10-1 0,-1-1 0,-1-1 119,-5 1 1,0 0 0,-6-1 240,10-5-180,-48 34-135,-17-2 0,-5 4-45,8 0 0,2 3 0,1 5-561,4 3 0,2 6 1,1 2-1,2 5 414,3-15 1,1 2 0,1 2 0,0 2 0,1 1 0,0 1-1,0 1 1,-1 0-227,0-3 0,0 1 0,0 1 0,0 1 0,1 1 0,-1 0 0,0 0 1,1 1-1,-1 1 0,1 0 275,0-4 1,0 0-1,0 0 1,0 2-1,1-1 1,-1 1-1,1 0 1,-1 1-1,1 0 1,-1 1-1,1 0 1,-1 1-92,1-7 0,-1 1 1,0 0-1,0 1 0,1 1 1,-1 0-1,0 0 0,0 1 1,1-1-1,-1 0 1,1 0-1,-1 0 0,1-1 1,0-1-1,0 0 0,0-2 84,0 8 0,1-2 0,0 0 0,0-1 0,0-1 0,0 0 0,0 0 0,1 0 0,-1 0 0,1-1 0,0 1 1,-1 0-130,2 1 0,-1 0 0,0 1 0,1 1 0,0-1 0,-1 0 0,1-1 0,0-1 0,0-1 0,0-2 0,0-3 0,0-2 144,1 13 0,0-4 0,1-2 0,-1-3 0,1-3 0,1-3 0,5 13 0,0-6 0,1-12 0,5-8 0</inkml:trace>
  <inkml:trace contextRef="#ctx0" brushRef="#br0" timeOffset="39484">7127 4821 7533,'-12'13'-360,"0"-1"0,-1 1 0,1-1 1</inkml:trace>
  <inkml:trace contextRef="#ctx0" brushRef="#br0" timeOffset="40601">5132 4599 7713,'-14'-20'269,"8"2"-89,30 11-899,14 2 719,-12 4 0,-1 2 0,19-1 0,-8 0 0</inkml:trace>
  <inkml:trace contextRef="#ctx0" brushRef="#br0" timeOffset="40751">6173 4611 7533,'42'-18'152,"0"1"0,0-1 0,-4 9 0,2 2 1,0 2-1,-1 2 0,5 1 0,-1 3 1,-1 2-1,3 6 0,0-1 0,-1 0 1</inkml:trace>
  <inkml:trace contextRef="#ctx0" brushRef="#br0" timeOffset="40885">7971 4623 7533,'39'-7'194,"0"0"1,0-1 0,-1 1 0,4 0 0,-2 2 0,1 2 0,6 7 0,1 3 0,-4 1 0,2 5-1,-1-1 1</inkml:trace>
  <inkml:trace contextRef="#ctx0" brushRef="#br0" timeOffset="41034">9632 4574 7533,'36'-9'329,"1"1"1,0 0 0,-1 5 0,1 2 0,2 1 0,2 1-330,-1 0 0,2 2 0,2 0 0,-2 0 0,-1 1 0,3 1 0,-1 0 0,-2 0 0,0 2 0,5 3 0,1-1 0,0 1 0</inkml:trace>
  <inkml:trace contextRef="#ctx0" brushRef="#br0" timeOffset="41169">11615 4549 7533,'40'-8'468,"1"0"0,-1 0 0,0 0 0,6 2 0,1 0 0,1 2 0,2 1-426,-2 2 0,3 2 0,0 0 1,0 2-1,-3-1 0,-1-1 0,-2 1 1,-1 1-1,-1 0 0,-2 3 1,-1 0-1,1 0 0,0-1 0</inkml:trace>
  <inkml:trace contextRef="#ctx0" brushRef="#br0" timeOffset="41303">14095 4536 7533,'47'-5'546,"1"-1"0,0 1 0,-9 5 0,0 2 0,1 0 0,3 1-658,-3-1 1,2-1 0,3 1 0,-1 0-1,-1 1 1,-3 0-187,4 2 0,-3 1 0,-1 0 0,0 1 0,-1 1 0,1 2 0,-3-1 0,-3-2 1,0 0-1,0-1 0</inkml:trace>
  <inkml:trace contextRef="#ctx0" brushRef="#br0" timeOffset="41451">16314 4611 7533,'39'-11'546,"1"0"0,-1 0 0,1 0 0,9 3 0,-1 4 0,4 1-422,-10 1 0,3 0 0,1 2 1,-1 0-1,-4 1 0,5 3 1,-3 1-1,0 0 0,-2-2 0,-1 1 1,1 0-1</inkml:trace>
  <inkml:trace contextRef="#ctx0" brushRef="#br0" timeOffset="41584">18037 4524 7533,'35'-10'655,"-1"-1"0,1 0 1,5 3-1,1 2 0,1 1-578,4 3 0,1 3 0,-2 0 0,-9 1 0,-1 1 1,0 0-1,-2 3 0,0 0 0,0 0 0</inkml:trace>
  <inkml:trace contextRef="#ctx0" brushRef="#br0" timeOffset="41718">19425 4438 7533,'38'-7'468,"-1"0"0,1 1 0,0-1 0,4 3 0,0 0 0,0 2 0,2 0-883,3 1 1,1 1 0,0 1 0,-2 0 4,3 3 0,-1 0 1,-3 1-1,-9-3 1,-2 0-1,-4 0 0,11 4 1</inkml:trace>
  <inkml:trace contextRef="#ctx0" brushRef="#br0" timeOffset="42663">3495 3954 7533,'-4'-28'1259,"0"1"0,6 10-1259,8 39 0,4 18-180,-4-4 0,-1 5 1,-1 1-119,-3-5 0,0 1 0,-1 1 0,1-2 0,1 4 0,0-2 0,-2 0 0,-1-4 1,-1 0-1,0 0 0</inkml:trace>
  <inkml:trace contextRef="#ctx0" brushRef="#br0" timeOffset="43034">4165 3942 7533,'-25'-18'-1709,"1"31"1709,5 11 0,2 8 329,4 4 1,3 6 0,0 5-844,-1-7 1,0 2 0,-1 4 0,1 0 0,2 0 498,2-3 0,2 1 0,0 1 0,1 0 0,0 0 0,0-1-165,-1-1 0,1 0 0,-1 0 0,1 0 0,1-1 0,1 0-32,1 7 1,2 1-1,0-1 1,2-3-1,-1-4 1,2 0-1,1-4 1,0-1-1,4 9 1,0 0-1</inkml:trace>
  <inkml:trace contextRef="#ctx0" brushRef="#br0" timeOffset="43451">4351 4474 7533,'-19'-41'-810,"-10"30"1215,14 37 0,4 14-196,1-3 1,1 3 0,2 3-609,2-4 0,2 3 1,2 0-1,3-1 309,3-2 0,2 1 0,3-2 0,4-2-210,6 8 0,5-3 1,5-9 232,5-13 0,5-8 0,-2-8-53,-3-8 0,-2-6 0,-3-6 360,-3-6 0,-4-4 0,-11-2 259,-17-13 0,-19 7-529,-4 24 0,-9 9 0,0 6 30,-1 6 0,-1 7 0,2 4 0,-4 5 0,2 5 0,5 3 0,11 0 0,1 1 0,0-1 0</inkml:trace>
  <inkml:trace contextRef="#ctx0" brushRef="#br0" timeOffset="54234">5293 10733 7533,'12'-40'1529,"-5"22"-720,-18 49-629,0-4 0,-4 3-30,-3-1 0,-2 3 0,-3-1-458,-3 6 0,-3 0 0,-3 1 285,2-3 1,-4 0-1,-1 1 1,0 0-209,5-7 0,0 1 0,-1-1 0,0 0 0,0 0 302,0-1 1,-2 1 0,1-1 0,1-1 0,1-1-50,0 0 1,0 0 0,3-2-1,1-1-22,-10 9 0,12-3 0,24 1 90,22-20 0,11-2-315,10 3 0,3 1-45,-9-2 0,2 0 1,-2 2 244,1 2 0,-1 3 1,0 1 24,-3 2 0,0 2 0,-3-2 0,2 4 0,-2-1 0,-5 1 0,0-1 0</inkml:trace>
  <inkml:trace contextRef="#ctx0" brushRef="#br0" timeOffset="54787">5479 11266 7533,'-32'-36'2338,"18"14"-2068,27-1-90,9 24 0,5 9-675,9 10 1,-1 8 224,-1 2 0,-4 6 210,-10-3 0,-3 2 0,-5 0 195,-8 6 0,-7-3 90,-5-4 0,-5-6-135,-14-10-540,9-48 270,30-2 0,10-5-150,-3 4 0,3-1 1,2 0 158,6-4 0,3 0 1,-1 1 499,-3 6 1,0 1 0,-4 2 75,3-8 0,-12 17 314,-17 24-449,-16 18 0,-5 10-180,6 0 0,1 4 0,1-1-225,-6 11 0,8 0-105,14-12 0,5 1 0,6-6 180,8-5 0,6-5 0,5 0 1,1-4-1,-4-7 0,1 0 0</inkml:trace>
  <inkml:trace contextRef="#ctx0" brushRef="#br0" timeOffset="55103">6223 10783 7533,'-21'-33'3276,"16"20"-2486,19 25 1,8 12-701,-1 5 0,2 7 0,2 2-743,-2-1 0,2 2 1,-1 2-1,-1 1 545,-6-6 0,0 1 0,-2 2 0,0-1 1,-1 2-199,1 1 0,1 1 0,-3 0 0,-2 0 0,-7-1 306,-7 3 0,-6 0 0,-4-2 0,1-2 0,3 3 0,-1-2 0,-7-4 0,-12-8 0,-1 0 0,0 0 0</inkml:trace>
  <inkml:trace contextRef="#ctx0" brushRef="#br0" timeOffset="56485">6384 10721 7533,'-28'-23'809,"0"0"1,3 6-1,0 4 271,-12 2 179,18 16-360,19 2-539,13 6 0,18 10-90,-5 3-315,-6-6 0,1 3 0,5 8 0,3 4-135,1-2 0,4 2 0,0 2-311,-3-4 1,0 2-1,1 0 1,1 1 400,-5-7 0,0 1 0,1 0 0,-1-1 0,-2-1-120,11 10 0,-3-2 1,-3-3 388,4 2 1,-16-5 180,-37-7-630,-29-10 180,16-7 0,-1 0-180,3 2 1,3 2-1,-17 15 315,24-5 0,1 2 45,-11 11 0,-2 2 396,7-6 1,0 1-1,-3-1-157,-5 2 1,-3-1 0,1-2 30,2-3 0,-1-1 0,3-4-1,-1 1 1,4-6-360,-1-9 180,57-24-585,-7 3 1,2-2-91,7-4 0,1-2 180,2-6 1,0-3 314,-11 9 0,0-1 0,-2-3 8,2-7 1,-3-4-1,1 0 172,0 0 0,0 0 0,-1-1-60,-4-1 0,-1 0 0,-2 1-31,-2 5 1,-2 2 0,-4 0 45,-7-6 0,-7 2-225,-14-4 0,-9 1-337,0 11 0,-5 2 1,-1-1 426,7 4 0,-2 0 0,1-1 0,0 0-765,2 0 1,0-2-1,2 1 1,2 1 764,-12-9 0,8 0 0,15 3 0,8 2 0,14 4 0</inkml:trace>
  <inkml:trace contextRef="#ctx0" brushRef="#br0" timeOffset="57468">8219 11464 7533,'-17'-20'674,"1"0"1,9-3 134,39 19-899,4 9 1,7 1-301,-6-5 0,1-1 0,0 0-7,-2 2 0,-1 0 1,-1 0-1,14 0 0,-5 1 1,-16 1-1,0-1 1</inkml:trace>
  <inkml:trace contextRef="#ctx0" brushRef="#br0" timeOffset="57652">8231 11254 7533,'-27'-14'1124,"0"0"0,-3 7-854,7-21 540,70 28-855,-14 0 0,7 0 45,-6 1 0,6-1 0,-1 0 0,-2-1 0,10-1 0,0-1 0,-9 1 0,1-1 0,-1 1 0</inkml:trace>
  <inkml:trace contextRef="#ctx0" brushRef="#br0" timeOffset="59351">11851 10497 7533,'-25'-27'1169,"-11"5"-629,-8 27-301,14 0 1,-4 1 0,-3 1-210,-7 4 0,-2 1 0,-3 2-425,12-2 0,-3 0 0,0 1 0,-1 0 0,-1-1 467,-2 1 0,-1 0 0,-1 0 0,1 0 0,1 0 0,4 0 0,1 0 0,0 0 0,2-1 0,1-1 133,-12 3 0,2-2 0,9-1-294,-4 7-91,63-11 0,17-3 0,-1-1 0,5-2 0,2 2-80,-4 1 1,2 1-1,1 2 1,-1 1 214,0 1 0,1 2 0,-2 1 0,-2 4 15,4 7 0,-3 4 0,-6 4 30,-8 2 0,-6 3 0,-14 2 225,-21 1 0,-14 2 0,-8 0 0,1-5-113,6-6 0,-1-4 1,-2-1-1,-4-1 55,2-4 1,-3 0 0,-4-1 0,1-1 0,0-2 0,2-3-124,-4 0 1,1-4 0,1-2 0,1 0-15,-8 0 0,0-1 0,5-1-75,-4 0 0,9 2 45,7 17 180,48-8 0,18 0-60,3-4 0,8-1 0,3-1-483,-10-4 0,2 0 1,3-1-1,1-1 0,0-1 168,-2 0 0,1-2 0,2 0 1,-1-1-1,-1 1 0,-2-1-36,6 0 0,-2-1 0,-2 0 0,1 1 1,-2 1-1,0-1 0,-2 2 0,-7 1 1,-7 4-1,0 0 0</inkml:trace>
  <inkml:trace contextRef="#ctx0" brushRef="#br0" timeOffset="60568">12372 10919 7533,'8'-26'899,"0"0"1,24-10-586,-5 34 1,2 9-270,2 11 0,-4 7-225,0 12 0,-10 7 120,-12-6 0,-8 3 1,-3-1-54,-3-1 1,-5 0 0,-3-2 292,-4-2 0,-3-3 0,-1-5 221,-5-2 0,2-13-131,3-31-675,32-10 1,11-5 104,0 3 0,3 0 0,3-1-308,7-5 0,3 0 0,1-1 630,-9 9 1,2-2-1,-1 2 1,-1 0 366,6-5 1,-1 2 0,-4 1 329,3-7 1,-16 14 0,-28 30-226,-15 17 1,-5 12-375,10-3 0,2 4 0,2 2-337,-3 1 0,2 1 0,9 1-83,13-2 0,8 1 0,8-6-270,7-8 1,8-6-1,1-2 570,-1-2 0,0-2 0,2-5 0,4-6 0,1-5 0,-5 1 0,-7 1 0,1 0 0</inkml:trace>
  <inkml:trace contextRef="#ctx0" brushRef="#br0" timeOffset="60953">13785 11142 7533,'0'-45'3276,"0"14"-4214,0 53 938,5 3 0,2 23 0,5-18 0</inkml:trace>
  <inkml:trace contextRef="#ctx0" brushRef="#br0" timeOffset="61285">14268 10349 7533,'-18'-18'1439,"10"4"-1529,-3 51 135,14 3 0,5 10 27,-4-13 0,0 4 0,-1 4 0,1 3 0,0 0-541,0-4 1,0 2 0,0 1 0,-1 2 0,1 0 0,0 1 0,0-1 367,-1-1 0,0 1 1,1 0-1,-1 1 1,0 0-1,0-1 0,0-1 1,-1-1-1,1 1 1,-1-1-1,0 0 0,-1-1 1,1 0-1,-1-2 1,1 0-1,-1 0 0,0 0 1,-1 0-1,1 0 1,0-1-1,0 1 1</inkml:trace>
  <inkml:trace contextRef="#ctx0" brushRef="#br0" timeOffset="61568">14132 11093 7533,'3'-50'-113,"-1"0"1,12 19-1,5 0 1,5 5 561,4 4 1,5 5 0,2 4-501,7 5 0,2 5 0,0 8 111,2 10 0,-1 9 0,-7 5-210,-10 3 0,-5 5 0,-9 3-150,-7 2 0,-9 2 1,-8-3-151,-14-6 0,-8-4 1,-1-3 449,-5 6 0,-3-8 0,6-17 0,-2-4 0,5-2 0,-12 3 0</inkml:trace>
  <inkml:trace contextRef="#ctx0" brushRef="#br0" timeOffset="61869">15594 10510 7533,'-18'-24'659,"0"0"1,-5 11 0,-3 8-121,-10 8 1,-3 12-181,6 5 1,-1 9 0,2 4-1072,4 4 0,2 6 0,1 2 1,2 1 459,6-8 0,0 1 0,2 1 0,2 1 0,4-1 0,3 2 0,3 1 0,3 0 1,3-2-1,1-2 252,6 12 0,5-5 0,4-4 0,5-8 0,4-4 0,2-7 0,6-8 0,1 0 0</inkml:trace>
  <inkml:trace contextRef="#ctx0" brushRef="#br0" timeOffset="62103">16115 10807 7533,'-36'15'449,"1"0"1,4 1 0,-1 2 0,1 4-675,3 2 0,0 4 0,1 1 0,1-3-244,-1 0 1,0-2 0,2-1 0,-8 11 0,4-6 0,10-9 0</inkml:trace>
  <inkml:trace contextRef="#ctx0" brushRef="#br0" timeOffset="62553">15768 10746 7533,'0'-32'3276,"0"12"-2325,5 9-681,8 33-315,-2-1 0,3 3-135,11 14 0,3 5-285,-5-8 0,0 1 0,2-1 465,0-4 0,2-1 0,-2 0 0,5 10 0,-4-2 0,-8-14 0,-1 0 0</inkml:trace>
  <inkml:trace contextRef="#ctx0" brushRef="#br0" timeOffset="63235">15756 10770 7533,'-21'-44'3276,"26"12"-2864,39 15-592,-9 22 0,1 11-180,-4 11 0,-5 9 60,-11-4 0,-5 5 1,-8 1-406,-11 8 0,-10 1 0,-3-2 585,1-6 0,-3-1 0,-2-5 240,-3-5 0,-1-3 0,3-11 224,-11-20-479,51-21 0,19-10 0,-10 12 0,3-2 0,3 0 1,1 0-186,8-3 0,2-1 1,1 1-1,-1 1 410,-4 2 0,1 1 0,-2 1 0,-3 1 179,3 1 1,-3 2 0,-12 4 450,-14 0-315,-24 29 0,-11 12-226,-9 5 1,0 5-270,15-7 0,3 3 1,5 1-1,4 17 0,14-2-150,15-18 0,9-3 0,1-2-86,5 1 1,3-4 0,0-8 0,3-3 0,-4-3 0,-7-2 0,1-1 0</inkml:trace>
  <inkml:trace contextRef="#ctx0" brushRef="#br0" timeOffset="63570">16562 10275 8432,'31'0'819,"0"-1"0,5 12 0,5 6 0,0 6-593,-7 0 0,1 4 1,0 3-1,-2 4 1,-2 1-774,-4 0 1,0 3 0,-2 1 0,-3 3 0,-3 1 0,-7 1 177,-6 0 0,-6 2 1,-3 2-1,-4 0 0,-1 0 1,-2-2-1,2-2 230,-2 6 1,0-3 0,-2-1 0,-4-1 0,-5 0 0,0-10 0,-5 1 0,-3 0 0,-1-2 0,0-1 0,0-3 0,2-4 0,-3-5-1,-1 1 1,1 0 0,0-1 0</inkml:trace>
  <inkml:trace contextRef="#ctx0" brushRef="#br1" timeOffset="70618">7574 9036 8996,'12'-29'309,"1"1"0,0-10-1003,-13 42 543,-14 14 0,-7 9-246,-2 15 1,-1 4 170,0-13 0,-1-1 0,1-2-321,0 7 1,1-3 0,-1-6 0,1-4 0,-2 1 0</inkml:trace>
  <inkml:trace contextRef="#ctx0" brushRef="#br0" timeOffset="70785">7425 9061 7533,'0'-42'1169,"6"24"-1439,0 18 45,8 20 0,1 11-1414,4 10 1,1 1 1310,0-8 1,0-2 0,-1-1 0,-2-4 0,1-3 0</inkml:trace>
  <inkml:trace contextRef="#ctx0" brushRef="#br0" timeOffset="70985">7859 8825 7533,'-5'-32'629,"3"46"181,-3 27-720,4 7 0,2 4-90,1-12 0,1-1 0,0 2 0,1-4 0,9 5 0</inkml:trace>
  <inkml:trace contextRef="#ctx0" brushRef="#br0" timeOffset="71202">8194 8800 7533,'-19'-19'1439,"-5"28"-1304,11 12 0,1 8-645,1 1 0,1 3 1,0-1 65,-1 9 1,1-1 0,-4 3 0,1-4 0,-1-2 0</inkml:trace>
  <inkml:trace contextRef="#ctx0" brushRef="#br0" timeOffset="71552">8355 9061 7533,'-25'-5'779,"1"0"1,-7 13-1,1 9-374,-4 11 0,5 8-580,10-2 1,3 4 0,4 1-66,3-4 0,3 0 1,8-2-61,10-1 0,7-1 0,5-6-150,7-5 1,4-5-1,1-7 270,3-8 0,1-7 0,-3-4 240,-3-4 0,-2-5 0,-10-3 565,-12-18 1,-17-1-132,-22 5 1,-13 10-765,3 19 0,-4 9 1,2 3 79,-8-1 0,6 9 0,6 18 0,11 5 0,21 9 0</inkml:trace>
  <inkml:trace contextRef="#ctx0" brushRef="#br0" timeOffset="72285">10239 8478 7533,'-40'-5'764,"12"19"1,-1 10-795,3-2 0,-1 2 0,2 4-338,-1 10 1,1 4 0,2-2 367,-4 4 0,4-3 0,9-2 0,4-3 0,-1 11 0</inkml:trace>
  <inkml:trace contextRef="#ctx0" brushRef="#br1" timeOffset="72435">9880 8577 10442,'-9'-16'-285,"11"24"87,12 19 1,8 8 162,0 1 0,1 0 1,0-4-1,0-1 0,-3-8 1,1 0-1</inkml:trace>
  <inkml:trace contextRef="#ctx0" brushRef="#br0" timeOffset="72688">10562 8367 1109,'5'-36'1979,"2"14"1297,0 20-2318,-1 52-1768,-8-6 1,-2 7 809,1-7 0,-2 3 0,1-2 0,0-10 0,-1-2 0,0 0 0,-1 0 0,0 0 0,0 0 0</inkml:trace>
  <inkml:trace contextRef="#ctx0" brushRef="#br0" timeOffset="72987">10995 8342 7533,'0'-32'1889,"0"24"-1709,-27 44-270,11-4 0,-2 7-566,1-7 1,-3 5-1,-2 3 1,1 1 0,0-2 243,3-3 0,0-1 1,1 0-1,-1 2 1,1 2 216,0 1 0,-2 4 0,1 0 0,1 1 0,2-2 0,2-3-463,2 2 1,2-2 0,2-2 0,1-1 657,-2 4 0,2-2 0,7-6 0,28 7 0,-9-28 0</inkml:trace>
  <inkml:trace contextRef="#ctx0" brushRef="#br0" timeOffset="73135">10983 9048 7533,'-18'-31'479,"0"0"1,-10 17 0,-4 10-795,-4 12 0,0 10 315,9 9 0,2 7 0,2 0 0,-4 7 0,4 1 0,9 2 0,-1-1 0</inkml:trace>
  <inkml:trace contextRef="#ctx0" brushRef="#br0" timeOffset="73621">11107 8862 7533,'-38'-11'299,"0"0"1,-4 18 0,-1 9-210,8 2 0,0 4 0,3 5 120,6 3 0,4 4 0,7 2-300,6 3 0,7 1 0,7-3 0,21 3 0,10-6-30,-6-8 0,2-3 0,2-7-30,4-9 0,1-8 0,-3-4 330,7-6 0,-14-9 180,-28-6 0,-12-1-180,-14 2 0,-13 5-383,2 11 1,-6 5-1,-3 3 1,6 3-101,3 2 0,4 3 1,-1 2-1,-4 2 1,-1 1-1,9 4 1,14 5-1,1 0 1</inkml:trace>
  <inkml:trace contextRef="#ctx0" brushRef="#br0" timeOffset="74052">13102 8862 4992,'-23'-35'990,"13"18"-2429,32 12 1439,-1 14 0,7 5 0,2 1 0,2 4 0</inkml:trace>
  <inkml:trace contextRef="#ctx0" brushRef="#br0" timeOffset="75885">8616 13980 7533,'-33'-13'1079,"1"-1"0,-7 1-764,13-1 0,11 0-405,49 2-495,3 11 1,4 1 584,5-3 0,0 1 0,-2 4 0,-3 1 0,-14 1 0,0-1 0</inkml:trace>
  <inkml:trace contextRef="#ctx0" brushRef="#br0" timeOffset="76035">8566 13757 7533,'-25'-18'419,"0"-1"1,-1-3 0,3 1-510,6-1-1079,59 0 1169,4 17 0,6 5 0,-17-1 0,0 1 0,1-1 0,-1 0 0,0-1 0,1 0 0</inkml:trace>
  <inkml:trace contextRef="#ctx0" brushRef="#br0" timeOffset="77301">11516 13088 7533,'-19'-10'-90,"6"35"359,9 11 1,3 10-270,0-4 0,1 4 0,1 2-298,0-8 0,0 2 0,1 0 0,-1-2 0,0 3 0,-1-2 0,1 0 0,0-5 1,1 1-1,0 0 0</inkml:trace>
  <inkml:trace contextRef="#ctx0" brushRef="#br0" timeOffset="79018">11082 14154 7533,'16'-23'449,"1"0"1,12 8 0,9 4 0,2 2-405,1 1 0,3 2 0,3 1 0,0 0-701,1 1 1,2 2-1,1-1 1,-1 1 0,-3-1 290,-3 0 1,-2 0 0,-1 0 0,-1 0 0,11 0 0,-1 2 0,-10 0 0,5 1 0</inkml:trace>
  <inkml:trace contextRef="#ctx0" brushRef="#br0" timeOffset="79403">11280 14290 7533,'6'-24'1619,"6"26"-810,2 35-584,-4 4 0,-2 7-315,-5-4 0,-2 4 0,2 1-528,0-9 1,0 0 0,1 0 0,2-1 317,3 10 0,2-1 0,5-5 60,2-9 0,3-3 1,3-9 296,20-9 1,1-15 167,-9-18 0,-6-11 360,-11-4 0,-13-2-91,-26 0 1,-16 5-255,4 18 0,-6 6 0,0 4-267,-5 7 1,-2 6-1,4 4 27,8 2 0,2 3 0,6 3 0,2 7 0,11 2 0,28 17 0</inkml:trace>
  <inkml:trace contextRef="#ctx0" brushRef="#br0" timeOffset="79687">12434 13596 7533,'-20'-30'1484,"0"1"0,18-1-1709,25 24 0,11 9 225,1 4 0,4 5 0,0-2 0,9-2 0,-1-1 0,-14 1 0,0 0 0,0 0 0</inkml:trace>
  <inkml:trace contextRef="#ctx0" brushRef="#br0" timeOffset="79852">12583 13348 7533,'-14'-26'674,"1"0"1,-5 12-495,16 35 0,4 13-90,1 2 0,2 5 0,0 2-388,-1-4 0,1 1 0,0 0 0,0-1 0,3 6 0,0-2 0,1-1 0,-1-5 1,0 0-1,1 0 0</inkml:trace>
  <inkml:trace contextRef="#ctx0" brushRef="#br0" timeOffset="80252">13623 13435 7533,'-37'-18'-855,"6"1"1,3-2 2922,2-10-898,31-17-1140,19 33 0,13 6 0,1 0-120,-1 0 0,1 1 0,2 1 0,0 4-374,-1 4 1,2 4 0,-2 3 0,-4 3 43,3 6 0,-3 5 1,-9 5 329,-9 9 0,-9 5 0,-5 1 90,-7-3 0,-5 0 0,1-2-66,2 13 1,8-5 65,10-13 0,8-7 0,5-12 0,5-5 0,9-4 0,0-1 0</inkml:trace>
  <inkml:trace contextRef="#ctx0" brushRef="#br0" timeOffset="80535">13574 14141 7533,'-31'-17'989,"0"0"1,2-1 89,52-22-989,10 30 0,13 8 0,3 0-746,-8-1 1,3 0-1,2 0 1,1 1 0,1 1 108,-1 1 1,2 2 0,1 0 0,0 0 0,-1 1 0,-3-1 272,-2 0 1,-2-1 0,-1 0 0,-1 1 0,0 2 0,8 1 0,1 3 0,-3 0 0,-7 0 0,-8 1 0,1 1 0</inkml:trace>
  <inkml:trace contextRef="#ctx0" brushRef="#br0" timeOffset="80869">13822 14377 7533,'-35'23'-540,"15"6"0,0 7 1049,-1 3 1,-1 5 0,3 3-787,6-7 0,2 2 1,2 1-1,2 0 7,3-1 0,1 1 0,3-2 0,6-2 90,7 3 0,5-3 1,7-10-112,9-12 0,5-10 0,1-6 291,2-8 0,0-7 0,-3-4 0,-4-2 0,-3-4 0,-9-3 530,-9-15 0,-16 2-216,-24 13 1,-13 9-195,4 10 0,-5 7 0,1 5-433,3 5 0,1 5 0,3 1 1,-8 4-1,7 3 0,15 2 1,1-1-1</inkml:trace>
  <inkml:trace contextRef="#ctx0" brushRef="#br0" timeOffset="81119">14987 13572 6121,'-13'-27'495,"1"0"0,31 2-720,11 6 0,9 5 225,-4 13 0,3 7 0,1 0 0,-3-2 0,1 0 0,-2 2 0,10 6 0,-1 0 0</inkml:trace>
  <inkml:trace contextRef="#ctx0" brushRef="#br0" timeOffset="81285">15259 13398 7533,'-18'-19'-90,"-1"-10"539,0 52-269,6 24-360,11-9 0,3 8 1,0-1-186,2-3 1,2 0 0,0 0 0,0 0 0,2-1 0,0-2 0,6 3 0,-1 0 0</inkml:trace>
  <inkml:trace contextRef="#ctx0" brushRef="#br0" timeOffset="81752">16338 13361 7533,'8'-34'697,"0"1"0,0-1 0,9-4 0,3 6-427,-1 7 0,2 8-3328,22 17 2113,-28 22 1,-5 9 899,-4 6 0,-5 4 45,-3-6 0,-3 2 0,-1-1 0,-1-2 0,-2 0 0,-1-3 494,-9 6 1,1-5 584,-3 11-269,16-9-2879,35 3 1664,-10-10 1,0 3 404,-1 3 0,-5 2 0,-10-4 0,-8-4 0,-12-6 0,-7-5 359,-7-5 1,-3-5-720,0-2 1,2-2 359,-7-1 0,10 10 0,21-4 0</inkml:trace>
  <inkml:trace contextRef="#ctx0" brushRef="#br0" timeOffset="82048">16177 14352 7533,'-30'-18'-270,"12"-1"0,4-3 3546,5-3-2414,28-15-1222,20 33 0,13 7-460,-9-1 1,6 1 0,1 1 0,-3-1 491,-2 2 0,-2 1 0,2-1 1,-1 1-1,2 0 0,-1 0 1,-7 1-1,-7 2 0,0 0 1</inkml:trace>
  <inkml:trace contextRef="#ctx0" brushRef="#br0" timeOffset="82369">16438 14588 7533,'-47'-6'449,"5"32"-134,4-1 0,-1 7-536,19-5 1,3 4-1,1 2 221,-6 9 0,1 5 0,8-3-480,12-7 1,5-2-1,7-2 60,9-2 0,6-3 1,4-6 299,6-4 0,4-7 0,3-5 120,-6-7 0,4-3 0,-2-5 0,-3 0 0,13-11 0,-12-6 600,-19-6 0,-16 1 344,-38 4 1,-17 8-945,17 9 0,-4 4 0,1 4-286,-5 5 0,-1 4 0,6 2 0,4 3 0,7 4 0,-6 20 0</inkml:trace>
  <inkml:trace contextRef="#ctx0" brushRef="#br0" timeOffset="82569">17466 13881 6949,'-6'-41'819,"-1"0"0,1-1 0,1 11 0,3 3-1108,6-6 1,4 12 288,7 29 0,-2 13 0,-2 5 0,1 1 0</inkml:trace>
  <inkml:trace contextRef="#ctx0" brushRef="#br0" timeOffset="82719">17950 13782 7533,'16'-43'839,"1"1"1,9 12-1,6 5-1649,-1 8 1,4 2 0,-1 5 413,4 6 1,-1 4-1,4 5 1,-2 3-1,-1 4 1</inkml:trace>
  <inkml:trace contextRef="#ctx0" brushRef="#br0" timeOffset="82835">18880 13596 7533,'39'-31'-78,"0"0"1,-14 5 0,-1 8 0,6 18 0,-2 7 0,-3 5 0</inkml:trace>
  <inkml:trace contextRef="#ctx0" brushRef="#br0" timeOffset="82969">19561 13559 7533,'6'-26'479,"0"0"1,6-3 0,5 5-1919,7 18 0,2 3 1439,11-12 0,-8 18 0,-1 4 0,-2 0 0</inkml:trace>
  <inkml:trace contextRef="#ctx0" brushRef="#br0" timeOffset="83302">21259 12989 6329,'24'-30'989,"-1"1"0,2-3-855,-7 14-44,-42 30 0,-17 15-90,7-2 0,-3 5 0,-2 1-609,2-1 0,-3 2 0,1 1 0,4 2 204,3 1 0,2 1 1,5 2-1,7 0 270,9-1 0,4 2 0,7-1 1,7-4 56,11-3 0,8-3 0,5-4 0,2-4 78,6-3 0,6-5 0,0-4 0,-1-6 45,-3-5 0,0-4 0,-2-4 0,-8-4 1163,9-17 1,-22-4-1074,-35 3 0,-17 5-135,-9 8 0,-6 9 0,-3 10 0,2 8 0,15 5 0,0-1 0</inkml:trace>
  <inkml:trace contextRef="#ctx0" brushRef="#br0" timeOffset="83566">20454 14476 6384,'-3'-27'90,"-1"0"0,11 0 0,8 2-180,12 6 0,8 2 0,4 2-203,-3 3 1,3 1 0,3 1 0,2 2-144,-6 2 0,3 2 0,2 1 0,0 1 0,1 0 0,0 0 331,3 0 0,2 0 0,0 1 0,-1 0 0,0 0 0,-3 1-60,1-1 1,-1 1 0,-2 0 0,-1 1 0,0 0 0,5 1 0,1 1 0,-4 1 0,-5 0 0,-1 2 0,1 0 0</inkml:trace>
  <inkml:trace contextRef="#ctx0" brushRef="#br0" timeOffset="84052">21334 14699 7533,'-6'-41'2878,"-12"29"-2878,-19 20 0,-7 12 120,16-4 0,1 4 0,-2 2-664,-4 7 0,-2 4 0,0 2 0,5-1 244,-2 6 0,5-1 1,7 3-1,9 2 0,7 2 0,10-3-120,9-5 1,10-1-1,6-6 285,1-10 0,7-4 0,1-3 0,0-4 312,-1-3 0,2-4 0,-2-3 0,-3-4 902,20-10 0,-21-10-494,-46-8 0,-20-1-630,1 15 0,-8 3 0,-4 2 0,2 1-167,3 1 0,0 2 1,-1 0-1,0 3 1,-2 1-1,-1 2 1,1 1-1,6 1 1,-1 1-1,1 0 1</inkml:trace>
  <inkml:trace contextRef="#ctx0" brushRef="#br0" timeOffset="84635">22945 13782 7533,'29'-40'569,"0"0"1,4 16 0,6 6-900,-5 4 0,2 2 0,0 4-112,4 7 0,-2 4 0,-1 2 0,-4 1 0,5 1 1</inkml:trace>
  <inkml:trace contextRef="#ctx0" brushRef="#br0" timeOffset="84785">23143 13534 7533,'-11'-22'989,"-1"-1"1,41-4-990,-12 6 0,3 1 0,16 9 0,5 6 0,-1 1 0,-1 1 0</inkml:trace>
  <inkml:trace contextRef="#ctx0" brushRef="#br1" timeOffset="86385">10723 13026 10421,'0'-32'-800,"0"8"1043,0 50-25,0 7 1,0 10-315,0-8 0,-1 4 0,1 4 1,1 1-140,1 0 1,2 4 0,0 1 0,-1 0 0,1-4 0,-2 0 0,0-2 0,0-1 0,1 0 0,3 3 0,0 0 0,0 0 0,0-1 0</inkml:trace>
  <inkml:trace contextRef="#ctx0" brushRef="#br0" timeOffset="87003">10723 12865 7533,'43'-24'0,"1"1"0,-9 9 0,3 1 0,4 1 0,2-1 59,-2 1 1,3 0 0,2 1 0,2-1 0,2 1 0,0 0-425,-8 3 1,0 0 0,2 0 0,0 0 0,2 1 0,0 0 0,1 0 0,1-1 0,0 1 172,-5 1 1,0 1 0,0-1 0,2 0 0,0 1 0,0-1 0,1 1 0,0-1 0,1 1 0,0-1 0,0 1 0,1-1 107,-3 0 1,0 1-1,1-1 1,-1 0 0,2 1-1,-1-1 1,1 0 0,0 0-1,1 0 1,-1 1 0,2-1-1,-1 0 1,1 1 0,0-1 77,-4 1 1,-1 0 0,2 0-1,-1 0 1,1 0 0,0 0 0,1 0-1,-1 0 1,1 1 0,0-1-1,1 0 1,-1 0 0,1 0 0,-1 1-1,1-1 1,0 0 0,0 0-19,-2 1 1,0 0 0,0-1 0,0 1 0,0-1 0,1 1 0,-1-1 0,1 1-1,0 0 1,0-1 0,0 1 0,1 0 0,-1 0 0,1-1 0,0 1 0,0 0-1,0 0 1,0 0 0,0 0 5,-2 0 1,0 0 0,1 1 0,-1-1 0,1 0 0,0 1 0,0-1 0,0 0 0,0 1 0,0-1-1,1 1 1,-1-1 0,1 1 0,-1-1 0,1 1 0,0 0 0,-1-1 0,1 1 0,0 0 0,0 0-1,0 0 5,-2 0 1,1 1 0,0-1 0,0 0 0,0 1 0,1-1 0,-1 1 0,0-1 0,0 1 0,1 0 0,-1 0 0,1-1 0,-1 1 0,1 0 0,-1 0 0,1 0 0,-1 0 0,1 0 0,-1-1 0,1 1 0,-1 0 0,1 0 12,-1 0 0,1 0 0,0 0 0,0 0 0,0 0 0,0 0 0,0 0 0,0-1 0,0 1 0,0 0 0,0 1 0,0-1 0,0 0 0,0 0 0,-1 0 0,1 0 0,0 0 0,0 0 0,0 1 0,-1-1 0,1 0 0,-1 0 0,2 1 0,0-1 0,0 0 0,0 1 0,0-1 0,0 1 0,0-1 0,0 0 0,0 1 0,0-1 0,0 1 0,-1 0 0,1-1 0,-1 1 0,1-1 0,-1 1 0,1 0 0,-1 0 0,0 0 0,0-1 0,0 1 0,0 0 0,1 0 0,-1 0 0,1 1 0,-1-1 0,1 0 0,-1 1 0,0-1 0,0 0 0,0 1 0,0-1 0,0 1 0,-1-1 0,1 0 0,-1 1 0,0-1 0,0 1 0,0-1 0,0 0 0,-1 0 0,3 1 0,0-1 0,-1 0 0,1 0 0,-1 0 0,0-1 0,0 1 0,0 0 0,-1 0 0,1 0 0,-1 0 0,0 0 0,0 0 0,-1 0 0,0 0 0,0 1 0,0-1 0,-1 1 0,5 0 0,-1 0 0,1 0 0,-1 0 0,-1 0 0,1 0 0,-1 1 0,0-1 0,-1 0 0,0 1 0,0-1 0,-1 1 0,-1-1 0,0 1 0,0-1 0,3 1 0,-1-1 0,1 0 0,-2 0 0,0 0 0,0 0 0,-1 0 0,-1 1 0,0-1 0,-1 1 0,-1 1 0,-1 0 0,10 1 0,0 0 0,-1 1 0,-2 0 0,-1 1 0,-1 0 0,-2 1 0,-2 0 112,9 2 0,-3 1 1,-2 1-1,-2 1 1,-3 2-91,-2 1 1,-2 1-1,-3 1 1,-4 2 472,-2 3 0,-5 2 0,-2 1-405,2 10 0,-6 4-30,-9-4 0,-4 2 0,-1 3 263,-1-3 1,-2 2 0,0 2 0,0 2-342,-1 2 0,0 3 0,0 1 0,0 2 0,0 0 55,0-8 1,1 0 0,-1 2 0,1 0-1,0 0 1,0 1 0,0 0-128,1 4 0,-1 0 0,1 1 0,0 0 0,0 0 0,0 0 0,0-2-30,-1 4 0,0-1 0,1 0 0,-1-1 1,0-1-1,1-3 120,1-2 0,0 0 0,0-3 0,-1-2 0,-2-3 0,-3 4 0,-3-5 0,-2-5 0,-12 5 0</inkml:trace>
  <inkml:trace contextRef="#ctx0" brushRef="#br0" timeOffset="97135">24867 13039 7533,'0'-26'0</inkml:trace>
  <inkml:trace contextRef="#ctx0" brushRef="#br0" timeOffset="97436">24892 13026 7533,'-12'-25'0,"5"11"-450,1 3 180,6 11 90,6 6 90,-5-5-180,5 10 270,-6-9 0,5 9 0,2-5 0</inkml:trace>
  <inkml:trace contextRef="#ctx0" brushRef="#br0" timeOffset="107486">24805 12729 7533,'-26'-39'719,"8"-2"1,40 9-585,1 13 0,5 1 0,9-2 0,3 3-135,3 3 0,0 7-225,-8 8 0,-6 9-45,-9 16 0,-9 10 240,-11-2 0,-7 5 0,-4 1-141,-1-3 1,-3 1-1,-2 0 1,-2-1 237,0-2 1,-2 0-1,-1-2 1,0-1 321,-5 6 1,-1-2 0,2-5-30,0-3 0,9-8 539,17-15-809,19-9 0,11-5-720,9-2 1,4 2-136,5 4 1,-1 4 764,-5 2 0,-3 4 0,-10 1 0,-3 2 0,10 10 0</inkml:trace>
  <inkml:trace contextRef="#ctx0" brushRef="#br0" timeOffset="107987">25610 12444 7083,'-19'0'1619,"7"0"-989,1 0-91,9 0 1,2 5-180,7 30-585,-3 6 0,-1 8 45,-1-12 0,-1 4 0,0 2 1,1-1-119,-1 2 0,0 0 0,1 1 0,-1-2 0,1-4 0,-1 0 0,1-2 0,0-2 1,4 15-1,0-1 0</inkml:trace>
  <inkml:trace contextRef="#ctx0" brushRef="#br0" timeOffset="110302">24768 13484 7533,'-38'-19'2338,"13"1"-1708,52 6-405,14 2 0,10 2-293,-12 4 1,4 0-1,3 1 1,1 0-586,-1 0 1,2 0 0,2 1 0,0-1 0,0 2 652,-7 1 0,1 0 0,1 1 0,-2 1 0,0-1 0,-2 0 0,7 1 0,-2 0 0,-1 0 0,-2 1 0,2 3 0,1 0 0,0 0 0</inkml:trace>
  <inkml:trace contextRef="#ctx0" brushRef="#br0" timeOffset="110786">25325 13596 7533,'-26'-40'1079,"-14"28"-989,20 33 0,2 12 30,-3-3 0,0 4 0,1 3-504,3 1 1,2 2-1,1 2 1,2 0 473,1 1 0,2 2 0,2 0 0,6-2-158,4-4 1,3 0-1,5-2 1,5-5-187,15 7 1,8-7 0,4-10 50,-7-15 1,4-7 0,0-5-1,-2-3 158,0-4 0,0-4 0,-2-4 0,-7-3 135,-1-10 0,-6-3 0,-14 1 359,-18 3 1,-13 1 0,-6 6-210,-13 5 0,-9 8 0,0 7-240,2 9 0,0 8 0,3 2 0,9-4 0,3 2 0,8 5 0,13 15 0,0 0 0</inkml:trace>
  <inkml:trace contextRef="#ctx0" brushRef="#br0" timeOffset="111653">25238 14836 7533,'37'4'546,"0"0"0,0 0 0,3 0 0,3 1 0,2-2 0,0-2-392,-3-3 0,2-2 1,0-1-1,1-2 0,2-2-623,-5 0 1,1-2 0,1-1 0,1-2 0,1-1 0,-1-2 0,0-1 250,-5 1 0,0-2 0,0 0 0,0-2 0,1-1 0,-1-1 0,0-1 0,0 0 0,-1-1 85,-2 0 0,0-1 1,-1 0-1,1-1 1,-1-1-1,0-1 0,0-1 1,-1 0-1,0 0 1,-1-2 185,2-1 1,0 0 0,-1-2 0,1 0 0,-1 0 0,-1-2 0,-1 0 0,-1-2 0,-2 0 0,-1-1-30,-3 1 1,-1-1-1,-1-1 1,0 0-1,-2-2 1,-1 0 0,-1 0-1,-1-1 1,-2 0-1,-2 0 1,-1 0-193,-1-2 1,-1-1-1,-3 0 1,0-1-1,-2 0 1,-2 1-1,-1-1 1,-2 0-1,-1 1 1,-2 0 50,-1 0 0,-1 0 0,-1 0 0,-2 0 0,-1 1 0,-2-1 0,-2 2 0,-2 0 0,-2 1 0,-3 1 0,-4 0 0,-2 0 0,-3 0 0,-2 1 0,-2 0 0,-2 3 1,-1 0-1,-2 3 0,0 2 0,-2 3-64,0 3 0,-2 1 0,-1 4 0,-2 0 0,-1 3 0,-1 1 0,-1 1 0,-1 2 0,0 0 0,-1 1 186,3 1 1,-2 1 0,0 0 0,-1 1 0,-1 2 0,0 0 0,-1 1 0,0 2 0,0 2 0,-1 2 0,1 1 0,0 3-12,5 2 1,-2 2 0,0 1 0,0 2 0,0 1 0,-1 2 0,1 0 0,-1 2 0,1 1 0,1 1 0,0 1 0,0 0 0,2 1 0,1 0 23,-1 2 1,0 0 0,1 2 0,0 0 0,1 2 0,0 0 0,1 1-1,1 1 1,0 1 0,1 0 0,2 1 0,0 1 0,1 0 10,0 2 0,-1 1 0,1 0 0,0 1 0,1 0 0,2 2 0,1 0 1,1 1-1,3 2 0,2 0 0,3 2 0,3 1 1,2 3 0,4 2 0,1 2 0,3 1 0,2 2 0,2 0 0,2 1 0,1-1 0,3-1 0,1 0 0,1-3 0,2-1-90,2 4 0,3-1 0,2-1 0,3-2 0,2 0 0,1 0 0,3-1 0,2 2 0,1 0 28,-2-7 0,3 1 0,1 1 0,2 1 0,2 0 0,1 0 1,0-1-1,2-1 0,0 0 0,0-2 0,1-2 0,-1-1 1,-1-3 31,4 1 0,1-3 0,0-1 0,0-2 0,1-1 0,0-1 0,1-1 0,-1 0 0,0-1 0,1 0 0,2 2 0,1-2 0,0 1 0,1-2 0,-1 0 0,0-1 0,0-1 0,-2-1 0,-2-2 0,4-1 0,0-1 0,-1 1 0,1-1 0,0 1 0,-1 0 0</inkml:trace>
  <inkml:trace contextRef="#ctx0" brushRef="#br0" timeOffset="112703">29044 12592 7533,'-13'-26'449,"0"0"1,3-4 0,2 2 539,2-5-674,24 13 0,9 3-270,10-1 0,8 6-270,-9 8 0,3 3 0,2 3 0,-1 3-262,0 3 1,0 2 0,-1 4 0,-2 2 126,-2 4 0,1 3 0,-5 2 1,-8 4 179,-7 11 0,-9 4 0,-9-1 420,-11-4 0,-8-1 0,-6-3 89,-6-3 1,-6-4 0,1-2 39,3-5 1,1-2 0,8 1-280,9 5 0,13 0-180,18 0 0,12 0 0,3 2-180,-1-1 0,4 2 0,0 0 1,0 2-94,2 4 0,0 3 1,-2 1-1,-4-1 453,2 3 0,-4 0 0,-13-2 764,-18 7 1,-15-13 179,-16-31 1,-8-14-825,5-1 0,-2-3 0,3-4-1303,5-3 1,4-3 0,1 2 952,-2 1 1,5 1-1,3-15 1,22 31-1</inkml:trace>
  <inkml:trace contextRef="#ctx0" brushRef="#br0" timeOffset="113003">30284 13175 7533,'-23'-43'899,"8"21"-1349,-14 22 181,20 22 179,4 15 0,34-23 90,0-21 629,8-25-449,-24-6-180,-31 12 0,1 20 0,-12 20 0</inkml:trace>
  <inkml:trace contextRef="#ctx0" brushRef="#br0" timeOffset="113403">30669 12654 7533,'-13'-45'1979,"-5"31"-1440,-1 51-629,8-1 0,3 5-60,5-8 0,4 2 1,5-2 149,7-2 0,5-2 0,5-1-303,6 0 1,6-1 0,2-3 279,-4-8 1,3-1 0,0-1-1,-2 2-127,7 8 0,-3 2 1,-7 3 187,0 14 1,-18 2-39,-23-15 0,-13-1 0,-5-4 67,-3-5 1,-5-3-1,-3-2 1,-1-5-556,-4-3 1,-1-5 0,-1-2 0,2-2 487,-7-1 0,1-2 0,5-3 0,10-3 0,2-2 0,6-1 0,6-1 0,0 0 0</inkml:trace>
  <inkml:trace contextRef="#ctx0" brushRef="#br0" timeOffset="113553">30793 12568 7533,'0'-38'1484,"12"8"0,9 1-720,7 11 1,7 4-1275,-5 2 1,3 1-1,0 6 41,15 10 1,-1 9 0,-6 0 0,-4 5 0,-9 2 0,-1 0 0</inkml:trace>
  <inkml:trace contextRef="#ctx0" brushRef="#br0" timeOffset="113986">31858 12121 7227,'-15'-30'135,"0"0"0,0-1 0,-8-3 0,-4-2 0,-3 1 0,-3 3-135,2 7 0,-1 4 0,-3 0 0,-3 1 0,-1-1-462,1 0 0,-3 0 0,-1-1 1,-2 1-1,-2 0 0,-1 2 0,-1 1 582,5 4 0,-1 1 0,-1 1 0,-2 1 0,0 0 0,-1 2 0,-1 0 0,0 1 0,0 0-172,4 2 0,0 0 0,-1 0 0,0 1 0,-1 1 0,0 0 0,0 1 1,-1 1-1,0 1 0,0 0 0,0 2 7,1 1 0,0 0 0,-1 1 0,0 1 0,0 1 0,0 0 0,-1 1 0,1 1 0,0 1 0,0 1 0,0 0 0,0 1-85,3 0 0,0 1 1,0 0-1,-1 1 0,1 1 1,0 1-1,0 0 1,0 1-1,1 0 0,0 2 1,1 0-1,1 1 1,1 1 39,-2 1 0,0 2 0,1 0 0,0 1 0,1 0 0,0 2 0,2 0 0,0 2 0,1 0 0,2 1 0,1 1 0,1 2-48,0 1 1,1 3 0,0 0 0,2 2 0,0 0 0,3 2 0,0 0 0,3 0 0,2 1 0,3 1 0,2-1 117,0 7 0,3 1 0,3 1 0,2 0 0,3 1 0,2 0 0,3 0 0,3-1 0,4 0 65,1-5 0,4 0 0,1 1 0,4-1 0,1 0 0,3 0 0,2-1 0,1-1 0,2-1 0,1-1-26,2-2 1,1-1 0,3 0 0,1-2-1,2 1 1,2-2 0,1-1 0,1 0 0,1-1-1,0-1 1,1-1-41,-2-4 0,0 0 0,2-1 1,0-1-1,2-1 0,0 0 1,1-1-1,0 0 0,1-2 0,0 0 1,1-1-1,0 0 0,0-2 21,-2 0 0,1-2 0,1 1 0,0-2 0,1 0 0,0-1 0,0 0 0,1-2 0,0 0 0,0 0 0,0-2 0,-1-1 0,1 0 0,0-1 45,-1-1 0,1-1 0,0 0 0,0-2 0,1 0 0,-1 0 0,1-2 0,-1 0 0,0-2 0,1 0 0,-2-2 0,1 0 0,-1-2 0,0-1 107,2-1 0,0-1 0,1-2 1,-1 0-1,1-2 0,-1 0 0,-1-2 1,0-1-1,-1-1 0,-1-2 0,-1 0 1,-1-2-1,-2-2 50,1-1 0,-1-2 1,-1-2-1,0-1 1,-2-1-1,0-2 0,-2 0 1,-1-2-1,-1-1 1,-2-1-1,-1 0 0,-3-2-332,-1 0 0,-1-2 1,-2-1-1,-1-2 0,-2-1 1,0 0-1,-3-1 1,-1 0-1,-1 0 0,-2 0 1,-1 1-1,-3 1 130,1-7 0,-4-1 0,-1 1 0,-3-1 0,-2 1 0,-1 0 0,-2 1 0,-1 1 0,-2 0 0,-1-1 0,-1-1 0,-2 1 0,-2 1 0,-1 1 0,-2 1 0,-2 4 0,-1 2 0,-8 5 0,-1 1 0,1-1 0,0 1 0,0-1 0,-1 1 0</inkml:trace>
  <inkml:trace contextRef="#ctx0" brushRef="#br1" timeOffset="130336">6930 4648 28811,'30'-12'-1093,"0"1"1,1 0 0,1 1 205,-2 0 1,-2 6 1036,9 22-1190,-15 11-532,-10 14 2,24-24 1844,-2-19 1,5-5-340,-5-1 1,2-1 0,2-1-141,5-1 1,1 0 0,1 1 246,5 0 1,1 2 0,-4 2 0,1 0-1,-3 2 1,-1 2 0,-1 0 0</inkml:trace>
  <inkml:trace contextRef="#ctx0" brushRef="#br1" timeOffset="130469">8244 4636 25961,'43'-9'-396,"0"0"1,3 1-1,1 2 422,-13 1 0,0 1 1,2 1-355,7 0 0,1 1 0,-1 1 1,-9 0-1,-1 2 0,1-1 1,1 0-1,0 0 0,1 0 1</inkml:trace>
  <inkml:trace contextRef="#ctx0" brushRef="#br1" timeOffset="130570">9309 4586 25961,'26'-8'-291,"1"-1"1,9 7 0,3 0 318,-5-3 1,1-2 0,-2 3 0,10 5 0,-2 3-1,-5 0 1,-1-1 0</inkml:trace>
  <inkml:trace contextRef="#ctx0" brushRef="#br1" timeOffset="130720">10339 4549 27812,'24'-18'-1639,"1"4"1,3 3 802,9 5 1,2 2 956,-8-2 0,1 3 0,7 9 1,-4 6-1,-3 7 0</inkml:trace>
  <inkml:trace contextRef="#ctx0" brushRef="#br1" timeOffset="130837">11392 4511 7533,'25'-15'459,"1"-1"1,18 3 0,4 7-518,-2 7 1,0 3-1,4 0 1,-2 2 0,-4 6-1,1-1 1</inkml:trace>
  <inkml:trace contextRef="#ctx0" brushRef="#br1" timeOffset="130969">12657 4511 23173,'35'-14'-18,"0"0"0,-3 13 0,3 5 0,-2-2 0,12-7 0,0 3 0,-12 12 0,0 0 0,0 0 0</inkml:trace>
  <inkml:trace contextRef="#ctx0" brushRef="#br1" timeOffset="131086">13933 4474 22334,'41'-9'-61,"0"1"0,-15 6 0,1 1 0,20-3 0,0 4 1,-19 6-1,1 0 0</inkml:trace>
  <inkml:trace contextRef="#ctx0" brushRef="#br1" timeOffset="131203">15247 4474 23173,'44'-9'-117,"0"0"0,0 0 1,-7 2-1,-2 1 0,-1 2 1,8 8-1,0 0 1</inkml:trace>
  <inkml:trace contextRef="#ctx0" brushRef="#br1" timeOffset="131353">16549 4400 23173,'48'-11'-34,"-1"0"1,0 0 0,-2 5 0,0 2-1,-3 2 1,-7 1 0,-1 2 0,-1 1-1,8 7 1,0 0 0</inkml:trace>
  <inkml:trace contextRef="#ctx0" brushRef="#br1" timeOffset="131453">17689 4363 23173,'35'-14'-613,"1"-1"1,4 11-1,4 2 668,-11-2 0,2 0 0,-1 3 0,10 6 0,-2 3 0,-8 1 0,-1 0 0</inkml:trace>
  <inkml:trace contextRef="#ctx0" brushRef="#br1" timeOffset="131586">18818 4350 23173,'40'-20'-711,"1"1"1,-16 8 0,3 2 622,5-1 0,7-3 0,1 2 0,-1 5-240,7 10 0,-2 5 0,1-1 1,1-6-1,-1-1 0,0 3 1,-3 7-1,0 1 0,0-1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12:22:53.780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27445 3222 7533,'-14'-38'809,"3"13"-809,11 53 180,-2 3 0,-1 8-150,1 5 0,0 6 0,-1 3-497,-1-10 1,0 2 0,-1 2-1,-1 1 1,1 2 517,2-7 0,-1 0 1,0 2-1,1 0 1,-1 2-1,0 0 1,0 1-281,1-4 0,-1 1 0,1 1 0,-1 0 1,0 1-1,1 1 0,-1 0 0,1 1 1,0 0 211,0-5 1,0 1-1,1 0 1,-1 0 0,1 1-1,-1 1 1,1-1 0,0 1-1,0 1 1,0-1 0,1 1-111,-1-1 0,1 0 1,0 1-1,0 0 1,0 0-1,1 0 1,-1 1-1,1 0 1,0 0-1,-1 1 1,2 0-1,-1 1 152,0-4 1,1 0 0,-1 1-1,1 0 1,0 1 0,0-1 0,0 1-1,0 0 1,1 1 0,-1-1 0,1 1-1,0 0 1,0 0 0,1 0-96,-1-3 1,1-1 0,0 1 0,0 1 0,0-1 0,0 0 0,0 1 0,1 0 0,-1 0 0,1 0-1,0 0 1,0 0 0,0 1 0,0-1 0,0 1 0,0 0 63,0-2 1,0 1 0,0 0-1,0 0 1,0 0 0,1 1 0,-1-1-1,0 1 1,1-1 0,-1 1 0,1 0-1,0-1 1,0 1 0,0 0 0,0 0-1,0-1 1,0 1-16,0-2 1,1 0 0,-1-1-1,1 1 1,-1 0 0,1 0-1,0 1 1,0-1 0,0 0-1,0 0 1,0 0 0,0 0-1,0 0 1,0 0 0,0 0-1,0-1 1,0 1 0,0-1 14,0 3 1,0-1 0,0 0-1,0 0 1,0 1 0,0-1-1,0 0 1,-1 0 0,1 0 0,0-1-1,0 1 1,0 0 0,0-1-1,0 0 1,0 1 0,0-1 0,-1 0-7,1 0 1,0 1 0,0-1 0,1 0-1,-1 0 1,0 0 0,0 0 0,0 0-1,0-1 1,0 1 0,0-1 0,-1 1-1,1-1 1,-1 0 0,1-1 0,-1 1-73,1 4 0,-1-1 1,1 1-1,-1 0 1,0-1-1,1 0 1,-1 0-1,0 0 1,-1 0-1,1-1 1,0 0-1,-1-1 1,0 0-1,0-1 84,0 6 0,1 0 0,-1 0 0,-1-1 0,1 0 0,-1-1 0,1-1 0,-1 0 0,-1-2 0,1 0 0,-1-2 0,1 6 0,-1-2 0,0-2 0,-1 0 0,0-1 0,0-1 0,0-2 0,-1 0 0,-1 0 0,0 0 0,0 0 0,0-1 0,0 1 0,-1 0 0</inkml:trace>
  <inkml:trace contextRef="#ctx0" brushRef="#br0" timeOffset="699">24086 8639 7533,'29'-17'179,"0"0"1,0 0 0,7 6 0,4 3 0,3 1 0,3 1-180,-4 2 0,2 2 0,3 0 0,1 1 0,1 0 0,2 0-365,-10 1 1,2 0 0,0 0 0,1 0 0,2 0 0,-1 1 0,2-1 0,0 0 0,1 1 106,-4-1 0,1 1 1,1 0-1,0-1 1,1 1-1,0 0 1,1-1-1,0 1 1,1-1-1,0 1 1,1-1 153,-4-1 0,2 1 1,-1-1-1,1 1 1,1-1-1,0 0 0,0 0 1,1 0-1,-1 0 1,2 0-1,-1 0 0,1 0 1,0-1 109,-3 1 0,0 0 0,0-1 0,1 1 0,0-1 0,1 1 0,-1-1 0,1 0 0,0 1 0,0-1 0,1 0 0,0 0 0,0 0 0,0 1 0,0-1 14,-5 0 1,0 0-1,1 1 1,0-1-1,0 0 1,0 0-1,0 0 1,1 1 0,0-1-1,0 0 1,-1 0-1,2 0 1,-1 0-1,0 0 1,0 0 0,0 0-1,1 1 1,-1-1 12,-1 0 0,0 0 0,1 0 0,-1 0 0,1 0 0,0 0 1,-1 0-1,1 0 0,0 0 0,0 0 0,0 0 0,0 0 0,0 0 1,0 0-1,0 0 0,0 0 0,0 0 0,0 0 0,0 0-54,1 1 1,-1-1 0,0 0 0,0 0-1,0 1 1,0-1 0,0 0 0,0 1 0,0-1-1,1 1 1,-1-1 0,0 0 0,0 1 0,1-1-1,-1 1 1,0-1 0,1 1 0,-1-1 0,1 1 29,0 0 0,1-1 1,0 1-1,0-1 1,1 1-1,0 0 1,-1-1-1,1 1 1,0 0-1,-1-1 1,1 1-1,-1 0 1,-1 0-1,0-1 1,0 1-1,-1 0 0,0 0 1,-1-1-1,-1 1-61,7 0 1,-1-1-1,-1 1 1,0 0 0,-1-1-1,-1 1 1,0 0 0,0-1-1,-1 1 1,0 0 0,1-1-1,-1 1 1,1-1 0,-1 1 51,1-1 0,0 1 0,1-1 0,1 1 0,-1-1 0,0 0 0,0 1 0,-1-1 0,-1 1 0,-1-1 0,-2 0 0,-1 0 0,-3 0 0,-3 1 0,17-2 0,-5 0 0,-3 0 0,-2-1 0,-1 1 0,1-1 0,3-1 0,0 0 0,0 0 0,1 0 0,-1 0 0</inkml:trace>
  <inkml:trace contextRef="#ctx0" brushRef="#br0" timeOffset="1652">27358 2913 7533,'24'-30'-630,"-4"3"1530,16-3 179,-4-6 180,5 3-1034,-18 14 0,-1 1-495,14-2 90,-13 42 45,-20 12 0,-9 7 75,-1-1 0,-4 3 0,-3 1-26,1-6 1,-1 1-1,-2-1 1,-1-2 294,-4 5 1,-2-2 0,2-3-75,-4 8 0,2-11 405,3-20 629,37-22-2518,18-10 449,8 1 720,-13 13 1,2 3 44,-3 1 0,1 2 441,7 2 0,1 1 54,1 0 0,-1-1-45,-1-3 0,-2-6-1,-4-5 1,-5-8-90,-12-16 0,-12-8-285,-4 7 0,-5 0 0,-3-1-171,-5-3 0,-4 1 0,0 2 0,4 8 0,-1 1 1,0 4-1,-7 1 0,1 1 0</inkml:trace>
  <inkml:trace contextRef="#ctx0" brushRef="#br0" timeOffset="2916">26961 9989 7533,'-23'40'-855,"8"-10"1,-1 4 854,0 2 0,-1 5 0,0-1-365,2-3 1,0 1 0,0-2 0,2-3 0,1-1 0,0-3 0,0 0 0,1 0 0</inkml:trace>
  <inkml:trace contextRef="#ctx0" brushRef="#br0" timeOffset="3700">26404 10981 6094,'11'-36'629,"-2"8"-314,2 3 0,1-2-135,2-18-180,-1 10 0,3-3 179,-1-5 1,1-1-385,-1 10 1,2-1-1,1-2 475,0 0 0,2-3 0,0-1 0,1 2-443,-1 4 1,0 1 0,1 0 0,2-2 208,-1-2 0,2-3 0,0 0 0,1-1 0,0 1-288,1 1 0,0 1 1,1-1-1,-1 0 1,0 0 281,-3 4 0,-1 0 0,0-1 0,0 0 0,0-1 0,0 0-15,2-3 0,0-2 0,0 1 0,0-2 0,-1 1 0,-1 0-297,-1 2 1,-1 0 0,0 0 0,-1-1-1,1 1 1,-1-2 221,0 0 0,0-2 0,0 0 0,-1 0 0,0 1 0,0-1 60,-1 3 0,0 1 0,0 0 0,-1-1 0,1 0 0,-2 0-30,1-4 0,0 0 0,-1-1 0,0 0 0,0 0 0,1 1 45,-1 3 0,0 0 0,1 0 0,-1 1 0,1-1 0,-1-1 10,-2 3 1,0 0 0,0-1 0,0 1 0,0-1-1,1 0 1,1 0-14,1-2 1,2 0 0,0 0 0,1 0 0,0 0 0,-1 0 0,1 1-166,-3 2 0,1 1 0,-1 0 0,1 1 0,-1-1 0,1 0 0,1 0 153,0-2 0,2-2 0,-1 1 0,1-1 0,0 1 0,-1 1 0,0 1-30,-1 1 0,0 1 0,0 1 0,0 0 0,-1-1 0,0-1 42,-2 1 1,1-2 0,-2-1 0,1 0 0,0 1 0,-1 0 0,0 1-60,1-1 0,0 1 1,0 0-1,0 1 0,-1-1 1,0 0 46,1-2 0,-1 0 0,0-1 0,1 0 0,-1 1 0,1-1 60,1 1 0,0-2 0,0 1 0,1 1 0,-1 1 0,0 1-105,3-6 0,0 3 0,1 0 0,0-2 45,-1 1 1,0-1-1,1-2 1,0 3 0,-2 3-91,4-5 0,-1 3 0,0 0 279,-4 7 1,0-1 0,0 1 0,-1 2-190,1 0 0,0 3 0,-2 2 707,2-5 1,-1 4-978,8-12 692,-19 31 0,-5 17 1,0 1-1</inkml:trace>
  <inkml:trace contextRef="#ctx0" brushRef="#br0" timeOffset="4453">27321 6829 7533,'-16'-26'539,"40"15"1,15 4-450,-6 4 0,2 1 0,6 2-505,-1 0 0,4 1 0,3 0 0,0 3 1,-2 1 288,-4 2 0,-1 2 0,-1 2 0,-1 1 0,0 1 126,7 7 0,0 2 0,-3 1 0,-3 2 0,-1 2 0,-3 2 0,-8 3 0,-15-1 0,-1 1 0,1-1 0</inkml:trace>
  <inkml:trace contextRef="#ctx0" brushRef="#br0" timeOffset="5000">27867 5565 7533,'-21'-15'719,"0"0"1,-19 5-316,2 27 1,-1 12-135,10 4 0,3 9-605,7-1 1,0 7-1,2 2 1,6-4 274,5-1 0,5-2 0,4 1 15,1-4 0,3 2 0,4-2 0,5-6-29,12-4 1,7-7 0,3-7-47,7-7 0,5-8 0,-2-9 52,-8-5 1,-1-8 0,-1-3-1,-3-3-24,-4 1 1,-1-3 0,-3-3-1,-5-2 24,-1-9 1,-3-4 0,-6 0 0,-9 2 67,-12-1 0,-11 3 0,-5 3-12,-3 1 0,-5 4 1,-5 10 131,-8 13 0,-5 10 0,5 7-61,11 4 1,3 4 0,6 8 0,7 14 0,8 9 0,11-2-120,13-8 0,10-3 0,4-1 60,8 4 0,4-3 0,3-5 0,-1-10 0,2-4 0,0-4 0,-3-4 0,1-1 0,-1 1 0</inkml:trace>
  <inkml:trace contextRef="#ctx0" brushRef="#br0" timeOffset="12416">7512 3781 7533,'-3'-28'-270,"0"0"0,2 5 540,-5 46-31,1 6 1,-1 7 0,1 5-896,1-3 1,2 4-1,-1 3 1,0 2 0,0 2 672,0-9 0,-1 3 0,0 0 0,0 2 0,0 2 0,0 0 0,0 1 0,0 1-154,2-6 0,-1 0 0,1 1 0,-1 1 0,1 1 1,0 0-1,0 1 0,0 1 0,0 1 0,0 1 1,0 0 159,0-5 1,0 2 0,0 0 0,1 1 0,-1 2 0,1-1 0,-1 1 0,1 1 0,-1-1 0,0 1 0,1 0 0,-1-1 0,0 0 0,1-1 0,-1 0-75,0 0 1,0 0-1,0 0 1,0-1-1,0 0 1,-1-1 0,1 1-1,0 0 1,0 1-1,0-1 1,-1 1 0,1 1-1,0 1 1,-1 0 40,2-5 0,-1 1 0,0 0 0,0 1 0,0 1 0,0 0 0,0 0 0,0 1 0,0-1 0,0 1 0,0 0 0,0-1 0,0 1 0,0-1 0,-1-1 0,1 1 0,0-2 0,-1 0-58,1 2 0,-1-1 1,0 0-1,0 0 1,0-1-1,-1 0 0,1 0 1,0-1-1,0 1 1,-1-1-1,1 1 0,0 0 1,0 0-1,0 0 1,0 1-1,0-1 52,0 1 0,0-1 0,0 0 0,0 1 0,1 0 0,-1 0 1,0 0-1,0 0 0,1 0 0,-1 1 0,0-1 0,1 0 1,-1 0-1,1-1 0,-1 1 0,1-1 0,-1 1-38,1 0 0,-1 1 1,1 0-1,-1 0 1,0 0-1,1-1 1,0 1-1,-1 0 1,1-1-1,-1 0 1,1-1-1,0 0 1,0-1-1,0 0 1,0-1-1,0-1 5,0 9 0,-1-1 0,1 0 0,-1-2 0,1 0 0,0-1 0,0 0 0,1-1 0,0 0 0,1 0 0,0-1 49,1 2 0,1 1 0,0-1 0,1 0 0,1 0 0,-1-1 0,1-2 0,-1-2 0,0-2 0,0-3 0,-1 8 0,0-4 0,0-2 0,1-2 0,1 1 0,6 7 0,0-1 0,0 1 0,0-1 0</inkml:trace>
  <inkml:trace contextRef="#ctx0" brushRef="#br0" timeOffset="13700">3694 9519 7533,'26'-10'-240,"0"0"0,4 0 0,5 3 240,9 6 0,7 4 0,3 1-656,-14-3 1,2 1-1,1-1 1,2 1 0,3-2 620,-4 1 0,3-1 0,2-1 1,0 1-1,3-1 0,0 0 0,0-1-125,-8 1 1,0 0 0,1-1 0,1 0 0,0 0 0,1 0 0,1 0 0,0 0 0,1-1 0,0 1 166,-3 0 1,2-1-1,-1 1 1,2-1-1,-1 0 1,1 0-1,1 1 1,0-1-1,0 0 1,1 0-1,0 0 1,0 0-61,-4 0 1,1 0-1,0 0 1,0 0-1,1 0 1,0 0-1,1-1 1,-1 1-1,1 0 1,0 0-1,0 0 1,0 0 0,0 0-1,1 0 53,-4 0 0,0 1 0,0-1 0,1 1 0,0 0 0,-1-1 0,1 1 0,1-1 0,-1 1 0,0 0 0,1 0 0,0-1 0,-1 1 0,1 0 0,0 0 0,0 0-60,-1 0 1,0 0 0,1 0 0,-1 0-1,1 0 1,-1 0 0,1 0 0,0 0 0,0 0-1,0 0 1,0 1 0,0-1 0,0 0 0,1 0-1,-1 1 1,0-1 0,1 0 74,-2 1 0,-1-1 0,1 1 0,0-1 0,1 1 0,-1-1 0,0 1 0,0-1 0,1 1 0,-1-1 0,0 1 0,1 0 0,-1 0 0,1-1 0,-1 1 0,1 0 0,-1 0 0,1-1-20,0 1 1,0 0-1,0 0 1,0 0 0,0 0-1,0-1 1,0 1 0,0 0-1,0 0 1,0 0 0,0 0-1,0 0 1,0 1 0,0-1-1,0 0 1,1 0 0,-1 0-1,0 1 10,1-1 0,-1 0 0,1 1 0,0-1 0,0 1 0,0-1 0,-1 1 0,1 0 0,0-1 0,0 1 0,0 0 0,0-1 0,0 1 0,-1 0 0,1 0 0,0-1 0,0 1 0,-1 0-15,1-1 0,-1 1 0,1 0 0,-1-1 0,1 1 0,-1-1 0,0 1 0,1 0 0,-1-1 0,1 1 0,-1 0 0,0 0 0,0-1 0,1 1 0,-1 0 0,0 0 0,0-1 0,0 1 1,-1 0 1,0 0 0,0 0-1,0 0 1,0 0 0,0 0-1,-1 0 1,1 0 0,0 0-1,0 0 1,-1 0 0,1 0-1,0 0 1,-1 0 0,1 0-1,-1 0 1,0 0 0,1 0 8,1 0 0,0 0 0,0 0 0,1-1 0,-1 1 0,0 0 0,0-1 0,0 1 0,0 0 0,0-1 0,-1 1 0,1 0 0,0-1 0,-1 1 0,0-1 0,0 1 0,0 0 0,1-1 0,0 1 0,0 0 0,-1-1 0,1 1 0,-1 0 0,0-1 0,1 1 0,-1 0 0,0-1 0,-1 1 0,1-1 0,-1 1 0,1-1 0,-1 0 0,0 1 0,4-1 0,-1 0 0,1 0 0,0-1 0,-1 1 0,0 0 0,0 0 0,0-1 0,-1 1 0,1 0 0,-1-1 0,0 1 0,-1-1 0,1 1 0,-1 0 0,1-1 0,-1 1 0,0-1 0,0 1 0,-1 0 0,0-1 0,1 1 0,-2-1 0,1 1 0,-1-1 0,0 0 0,0 0 0,5 0 0,0 0 0,0 0 0,0 0 0,-1-1 0,0 1 0,-1 0 0,-1-1 0,-1 1 0,-2 0 0,-2 0 0,5 0 0,-2 0 0,-2 0 0,-1 0 0,-2 0 0,0 0 0,0 0 0,11-1 0,1 0 0,-2-1 0,-6 1 0,-7 0 0,-7-1 0,0 1 0</inkml:trace>
  <inkml:trace contextRef="#ctx0" brushRef="#br0" timeOffset="14170">15966 8887 7533,'22'-22'539,"0"0"1,10-4-360,-8 9 180,-12 34 0,6 9-271,-1-1 1,2 5 90,6 8 0,1 4-288,-5-8 1,-1 1-1,-9 2 108,-16 3 0,-11 1 0,-3-2 0,2-6 0,-3-3 0,-6-2 0,-13-9 0,1 0 0,0 0 0,0 0 0</inkml:trace>
  <inkml:trace contextRef="#ctx0" brushRef="#br0" timeOffset="15133">7561 3818 7533,'-12'-24'-180,"0"-2"899,5 0-179,1 2-450,6 18-90,0 6 270,-5 12 90,-8 18-91,2-4 1,-2 3-90,-5 5 0,-2 2-135,-2 8 0,0-1-135,5-6 0,1-4 45,1-6 0,7-4 315,24 1-270,17-41-45,-9 0 0,-2-5-90,0-10 0,-7-4 135,-14 0 0,-6 1 0,1 8 0,-3 3 0,-29-10 0</inkml:trace>
  <inkml:trace contextRef="#ctx0" brushRef="#br0" timeOffset="16496">27718 6507 7533,'41'-3'-90,"1"1"0,-1-1 0,0 0 0,-1 1 0,1 1 0,0-1 0,3 1 0,1-1 115,-2 0 1,2-1 0,2 0 0,1 0-1,1 0 1,-2 1 0,-1 0-544,5 1 1,-1 2-1,-1-1 1,1 1-1,-2 1 1,0-1 517,-3 1 0,0-1 0,0 1 0,-2 1 0,-1 0 0,-4 0 0,13 3 0,-5 1 0,-2 1 0,-9 0 0,-1-1 0,1 1 0</inkml:trace>
  <inkml:trace contextRef="#ctx0" brushRef="#br0" timeOffset="16816">29416 6458 6723,'8'44'102,"0"0"1,0 0 0,-4-7 0,-1 1 0,0 2 0,-1 2 0,1 2-103,-1-1 0,0 1 0,0 2 0,0 2 0,0 1 0,-1 1 0,0 2-328,0-8 0,-1 2 0,0 1 1,0 1-1,0 1 0,-1 0 1,1 1-1,0 0 0,-1 1 1,1 0 113,-1-5 0,1 1 1,-1 0-1,1 1 1,-1 1-1,1-1 0,-1 1 1,0 0-1,1 0 1,-1 0-1,0 0 0,1 0 178,-1-2 0,1 1 0,-1 1 0,1 0 0,-1 0 0,1 0 0,-1 0 0,1 0 1,-1-2-1,1 0 0,0-1 0,0-1 0,-1-2 0,1 6 0,0-1 0,0-2 1,0 0-1,0-2 0,0 0 0,0-1 0,0 0 0,0-1 0,0 4 0,0 0 0,0 0 1,0 1-1,0-1 0,0 0 0,0 0 0</inkml:trace>
  <inkml:trace contextRef="#ctx0" brushRef="#br0" timeOffset="29487">29168 4673 0,'18'-29'0,"7"1"1386,-17 5 0,-1-2-307,9-13 1409,-16-5-1588,6 11 679,-5 8-1219,10 11 2852,-15 19-3572,-19 29 240,3-12 0,-6 2 0,-1 2-146,-1-2 1,-1 2 0,-3 0 0,1 1 445,-2 2 0,-1 1 0,-1-1 0,2-1 29,-4 2 1,0-1 0,4-2-120,-3 5 0,13-6 360,23-15-450,32-13-720,8-12 1,8 6 89,-11 7 1242,-1 13-612,7 12 0,-21-10 0,0 1 90,1 0 0,-2 0-1,11 9 451,-14-7 0,-13-11-180,1-7-270,-5-7 90,10-6-91,-4 1-268,6 0-361,5 5 270,1-4 270,11 9 90,2-3 0,-6 5 450,-3 0 179,-16 0-89,-7 0-180,-7-6-271,-5-6-179,5-24 45,4 7 0,1-4-45,1-4 0,1-4 0,1-2-329,0-5 0,1-2 0,0 0 239,-1 12 0,-1-1 0,0 0 0,1 3-90,0-4 0,2 2 1,-2 4 89,-1 2 0,0 10-810,0 17 361,0 24-181,0 18 1,0 7 359,0 6 673,0-20 1,0 0-134,0 1 0,0 2-180,0 11 0,0 3-45,0-3 0,0 1 45,1 6 0,-2-3-225,-2-11 0,1-3 225,0 8 0,-3-25 0,5-17 0</inkml:trace>
  <inkml:trace contextRef="#ctx0" brushRef="#br0" timeOffset="29850">29193 4413 7533,'-26'-20'2788,"8"8"-2248,23 17-540,4 26-360,-4 8 0,-9 11 360,-8-13 0,-8 6 0,-5 3 0,-2 2 0,0-1 0,3-2 0,2 0 0,1-2 0,1-1 0,-3 2 0,-2 2 0,0-8 0,1-1 0,-1 1 0,1-1 0,0 1 0,-1-1 0,1 1 0,-1 0 0,1-1 0</inkml:trace>
  <inkml:trace contextRef="#ctx0" brushRef="#br0" timeOffset="31467">29131 4549 7533,'-19'0'0,"1"0"180,11 0 179,-4 5-269,4 8 0,-11 23 0,6-5 0,-1 5-360,0-4 0,-2 2 1,0 1 294,2 1 1,0 2-1,-1 2 87,2-2 1,0 3-1,0 0 1,1 0-362,-1 7 0,2-1 0,0 1 271,1-6 1,0 2 0,0-1-1,1 0-22,0-2 0,1-2 0,-1 1 0,-1 0 67,-2 0 1,-1 1-1,-1-1 1,1 0 22,0-1 0,1 1 0,0-1 0,-1 0-23,0 2 1,-1 1-1,1-1 1,0 1-68,0-3 0,2 0 0,-1-1 0,1 1 22,0 0 1,1 0-1,0 0 1,0 0-1,-1 1 1,0 0-1,-1 0 1,-1 0-23,-2 0 0,-1 0 0,0 1 0,-2-1-227,1 1 1,-1-1 0,-1 1 0,-1-1 226,-3 2 0,-1 0 0,-1-1 0,1 1 45,0 0 0,1-1 0,1 1 0,-1-1 45,0 0 0,0-1 0,0 1 0,1 0-23,-1 2 1,0 0-1,1 0 1,0 0-46,2-1 1,0 0-1,1 0 1,-1 0-23,-2 2 0,-1 1 0,1 0 0,-1 0-221,5-9 0,-1 0 0,1 0 1,0 0-1,-1 0 203,1 2 0,-1 1 0,1-1 0,-1 1 0,0-1 0,0 0 0,0-1 0,-1 0 0,1 1 0,-1-1 18,-1 2 0,1-1 0,-1 0 0,1 1 0,-1-1 0,0-1 0,0 1 0,0-1 0,0 0 0,-1 0 36,0 0 0,-2 0 0,1 0 0,-1 0 0,1 1 0,-1-1 0,1 0 0,0 0 0,-1 0 0,1 0-54,0 0 0,-1 1 0,1-1 0,0 0 0,-1 0-18,1 1 0,0 1 0,0-1 0,0 1 0,-1-1 36,0-1 0,0 1 0,-1-1 0,1 0 0,-1 1-36,0 0 0,1 0 0,-1 1 0,0-1 0,1 0 180,1-3 0,1 0 0,-1 0 0,1 0 0,0-1-73,-1 1 1,1 0 0,0-1 0,1 1 0,0-1-139,-1 6 1,0 1 0,2-1 0,-1 0 43,1-2 1,0 0-1,1 0 1,0-2 99,-5 7 1,0-1 0,1-2-228,3-4 0,0 0 0,1-5 184,-5 3 1,1-4-485,4-7 1,1-3 449,-3-2 0,-3-13 0,4-5 0</inkml:trace>
  <inkml:trace contextRef="#ctx0" brushRef="#br0" timeOffset="41320">6335 9977 7533,'-25'-30'539,"11"14"-179,3 16-360,11 32 45,0-3 0,0 4 45,-1 7 0,2 1-135,4 4 0,7-1-135,13-6 0,9-6 270,-2-10 0,5-13-90,1-18 0,3-13 0,-6-4 60,-11 1 0,-6-3 0,-3-4 60,-2-12 0,-7-5 0,-13 8-180,-18 12 0,-13 6 0,-2 7-180,2 7 0,-2 5 0,-1 6 61,-6 6 1,0 7 0,6 5 0,3 12 0,10 5 0,13-7 0,1 1 0</inkml:trace>
  <inkml:trace contextRef="#ctx0" brushRef="#br0" timeOffset="42487">14839 9754 6543,'-6'-20'2249,"5"3"-1889,-5 4 179,6-5-179,6 5-630,12 0 135,9 6 1,5 3 89,-5 7 0,2 4-135,14-1 0,-2 7 135,-17 14 0,-8 7-45,-8 3 0,-10 3 450,-14 2 0,-6-2-360,4-6 0,-1-6 179,-16 3-538,64-20 359,6-12 0,5-4 0,-8 2 0,0-1 0,9-2 0,0 0 0</inkml:trace>
  <inkml:trace contextRef="#ctx0" brushRef="#br0" timeOffset="42784">15520 9716 7353,'-19'10'629,"6"27"-269,9-3 0,3 3-405,4 9 0,5 1-270,0-1 0,3-4 161,-1-8 1,1-4 0,12 11 0,-11-23 0</inkml:trace>
  <inkml:trace contextRef="#ctx0" brushRef="#br0" timeOffset="43004">15619 9828 7533,'-21'-3'2338,"5"28"-1933,18 4 0,7 6-225,-1 8 0,3 2-1125,6 0 1,3-2 944,-1-10 0,1-3 0,-4-7 0,0-5 0,7 0 0</inkml:trace>
  <inkml:trace contextRef="#ctx0" brushRef="#br0" timeOffset="43204">15284 9791 5245,'-36'-29'2249,"31"13"-1079,46-8-1140,-7 19 0,8 4 0,2 1-30,0 2 0,3 0 0,0 2 0,-2 0 0,4-1 0,-3 2 0,0 0 0,-4 4 0,0-1 0,1 1 0</inkml:trace>
  <inkml:trace contextRef="#ctx0" brushRef="#br0" timeOffset="44384">15408 8986 7533,'0'-26'854,"0"0"1,0-4-1035,11 53 45,-7 6 0,1 5 135,6 12 0,1 3-60,-7-15 0,-1 0 0,1-1-75,4 4 0,0-4 315,-2-3-180,-7-60 90,-3-5 0,-1-6-135,0-7 0,1 0-405,-1 1 1,2 6 449,8 2 0,1 36 0,5 35 0</inkml:trace>
  <inkml:trace contextRef="#ctx0" brushRef="#br0" timeOffset="49084">7785 9383 7533,'-33'-18'-1170,"4"16"900,22 34 1,7 8 269,-6 0 0,8-8 0,2-2 0,3-12 0</inkml:trace>
  <inkml:trace contextRef="#ctx0" brushRef="#br0" timeOffset="49301">8206 9420 7533,'-12'-26'629,"0"8"-1348,5 23 719,1 9 0,17 0 0,3-3 0</inkml:trace>
  <inkml:trace contextRef="#ctx0" brushRef="#br0" timeOffset="49468">8516 9408 7533,'0'-26'-45,"0"-1"0,11-3 45,3 26 0,6 16 0,-3 1 0</inkml:trace>
  <inkml:trace contextRef="#ctx0" brushRef="#br0" timeOffset="49651">8864 9333 7533,'-6'-25'494,"-1"-1"1,6 0-2384,13 27 1889,15 15 0,-1 1 0,-3-11 0</inkml:trace>
  <inkml:trace contextRef="#ctx0" brushRef="#br0" timeOffset="49804">9222 9333 7533,'11'-30'2069,"3"9"-3419,8 10 1,3 4 1349,0 7 0,20 7 0,-25 5 0</inkml:trace>
  <inkml:trace contextRef="#ctx0" brushRef="#br0" timeOffset="49955">9632 9395 7533,'0'-43'1889,"0"21"-3329,0 0 1440,11 33 0,-3 3 0,10 11 0</inkml:trace>
  <inkml:trace contextRef="#ctx0" brushRef="#br0" timeOffset="50118">10016 9408 0,'-7'-29'960,"2"6"762,10-1-1722,8 24 0,0 8 0,5 10 0</inkml:trace>
  <inkml:trace contextRef="#ctx0" brushRef="#br0" timeOffset="50268">10376 9432 0,'-6'-42'0,"10"20"0,-2 5 0,10 29 0,1 8 0</inkml:trace>
  <inkml:trace contextRef="#ctx0" brushRef="#br0" timeOffset="50418">10674 9432 7533,'14'-20'-135,"0"-1"0,3-7 0,12 36 0</inkml:trace>
  <inkml:trace contextRef="#ctx0" brushRef="#br0" timeOffset="50604">10983 9408 7533,'-7'-40'-810,"7"11"810,12 29 0,2 7 0,4 5 0</inkml:trace>
  <inkml:trace contextRef="#ctx0" brushRef="#br0" timeOffset="50734">11243 9408 7533,'0'-40'0,"11"11"0,-3 23 0,10 6 0</inkml:trace>
  <inkml:trace contextRef="#ctx0" brushRef="#br0" timeOffset="50913">11454 9383 7533,'5'-43'90,"8"21"-90,12 11 0,-5 19 0,4 10 0</inkml:trace>
  <inkml:trace contextRef="#ctx0" brushRef="#br0" timeOffset="51084">11764 9358 7533,'0'-40'-270,"5"11"270,8 23 0,1 12 0,4 1 0</inkml:trace>
  <inkml:trace contextRef="#ctx0" brushRef="#br0" timeOffset="51237">12049 9346 7533,'0'-27'0,"0"1"0,0-10 0,17 25 0,-8 17 0,15 1 0</inkml:trace>
  <inkml:trace contextRef="#ctx0" brushRef="#br0" timeOffset="51404">12310 9346 0,'5'-27'795,"1"0"0,2 2-1502,21-3 707,-8 30 0,3 9 0,-6-4 0</inkml:trace>
  <inkml:trace contextRef="#ctx0" brushRef="#br0" timeOffset="51580">12731 9346 7533,'7'-28'1484,"-1"0"0,1 0-3103,9 0 1619,9 33 0,3 2 0,7 6 0</inkml:trace>
  <inkml:trace contextRef="#ctx0" brushRef="#br0" timeOffset="51721">13127 9321 7533,'18'-42'-990,"7"9"170,-4 39 1,8-5 0,-10 5 0</inkml:trace>
  <inkml:trace contextRef="#ctx0" brushRef="#br0" timeOffset="51884">13524 9333 7533,'0'-44'270,"6"18"-1080,0 9 810,18 28 0,-3-3 0,9 10 0</inkml:trace>
  <inkml:trace contextRef="#ctx0" brushRef="#br0" timeOffset="52037">13834 9333 7533,'11'-27'54,"0"-1"0,6-16 0,13 49 0,-12 2 0</inkml:trace>
  <inkml:trace contextRef="#ctx0" brushRef="#br0" timeOffset="52184">14281 9346 7533,'14'-27'-270,"1"0"0,1-13 270,19 34 0,-16 6 0,6 0 0</inkml:trace>
  <inkml:trace contextRef="#ctx0" brushRef="#br0" timeOffset="52354">14690 9321 7533,'-4'-26'1638,"1"1"0,-2-7-2036,10 16 398,24 16 0,-6 5 0,19 2 0</inkml:trace>
  <inkml:trace contextRef="#ctx0" brushRef="#br0" timeOffset="52534">15185 9271 7533,'30'-29'509,"1"-1"1,4 4 0,4 5-420,4 12 0,2 6 269,-2-1 1,-3 2-360,-13 4 0,-3 2 0,3 3 0,-27 5 0</inkml:trace>
  <inkml:trace contextRef="#ctx0" brushRef="#br1" timeOffset="63201">7462 5925 24035,'31'0'0,"0"5"-387,-2-1 1,1-1 253,-1 1 0,2-1 93,11 0 0,1 0 92,-2-3 0,-1 0 25,4 0 0,-1 0-23,1 0 0,-1 0-54,3 0 0,0 0 0,-1 0 0,-1 0 100,2 0 0,0 0 59,-5 0 1,-1 0-70,3 0 0,0 0-14,-5 0 0,0 0-80,4 0 0,1 0 4,-2 0 0,-1 0 0,1 0 0,0 0-45,-1 0 0,0 0 45,-3 0 0,-1 0 0,1 0 0,1 0 45,1 0 0,1 0-45,1 0 0,0 0 0,-4 0 0,1 0 0,5 0 0,-2 0 12,-8 0 0,-1 0 0,7 0 1,1 0-6,-6 0 1,1 0 44,4-3 1,2 0 5,-4 2 1,1 1 5,5-3 0,0 0 31,-3 0 1,1 1-36,3 1 0,-1 0-6,-5-2 0,0 1-7,9 1 0,1 2-32,-9-2 0,0 2-108,10 1 0,0 1 35,-3-2 1,1 0-5,2 1 1,1 1 35,-15-2 0,1-1 0,-1-1 46,-1-1 1,-1 0 0,0 1-9,16 0 0,0 0 58,0-2 1,0 1-13,-7 1 1,0 2-5,6-1 1,0 0 6,-10 0 1,-1 0 87,1 0 1,-1 0-100,0 0 1,-1 0-35,-7 0 0,0 0-65,10 0 0,-1 0 35,-11 0 0,0 0 45,16-3 1,2 0 27,-12 3 1,0-1 9,9-2 1,1 1-12,0 1 0,0 2-35,-5-2 1,1 2-33,7 1 0,-1 1-19,-10-3 0,0 1-6,0 3 1,1 0 0,-1-1-37,6-2 1,0 0 33,-2 0 0,2 1 0,-1 0 28,8-2 0,-1 0 1,-1 0 1,1 0 22,-11 0 1,0 0 0,0 0 86,12 0 0,0 0-60,-14 0 0,-1 0 0,1 0 25,2 0 0,0 0 0,-1 0 11,4 0 0,0 0-40,-5 0 0,1 0 1,-2 0 16,3 0 1,0 0-30,11-1 0,1 2-42,-15 2 0,0 0-49,9-3 1,0 1-1405,-4 4 1,-2 1 40,-1-2 1,1-1 39,9 0 0,-1 1 0,-11-1 1,0-1-57,9-1 0,0-2-81,-4 1 0,-1 0-51,-5 0 1,1 0 1617,11 0 0,0 0 1404,-17 0 0,1 0-9,19 0 1,0 0 1,-17 0 1,0 0-1,10 3 0,-1 0 38,-7-3 0,-2 1 1490,15 4-80,2-5-2823,-21 0-89,5 0-25,4 6-155,-7-4 30,13 9-222,-14-10 553,3 10-571,-11-10 488,5 5-373,0-6 274,-3 0 163,14 0-208,-20 0 412,14 0-413,-10 0 391,0 0-352,-1 5 55,-11-3-225,4 3-537,-10-5 829,10 0-181,-10 0 179,4 0-359,-5 0 270,0 6-2557,0-5-116,0 10 539,0-10-561,0 10-358,0-9 270,0 4-180,0-6 3054,0 5-90,0-4 0,0 5 0,0-6 2784,0 5-2784,0 2 0,0 6 0,0-1 0</inkml:trace>
  <inkml:trace contextRef="#ctx0" brushRef="#br1" timeOffset="64901">15123 6222 24655,'-12'-12'-3277,"-1"5"0,6 1 781,-4 6 4126,10 12-3168,-5 7 818,12 18-68,2-10 1,2 1-464,-3 0 0,1 2 825,7 14 1,-1 1-387,-9-6 1,-2 1 514,0-7 1,-1 2-1,-1 0-703,-4 15 0,-1-1 982,2-1 0,2-1-267,5 3 0,3-2 324,-1-12 1,1-2-96,2 4 1,-2 1 77,-4 3 0,-3 2 195,-3 3 0,-1 2-165,3-10 0,2 2 0,0-4-137,1 4 0,1-3 5,1 2 1,4-5-98,14-2 403,-15-7 0,-2 1-186,3 0 0,0 2-123,-4 11 1,-3 2 174,-2 5 0,0-1-84,-1-9 0,0-2 123,0 1 1,2-2 120,12 10-322,-6-15 1,0 3-169,0 9 1,-2 3 362,-4 0 0,-2 3 967,-2-4 0,-2 4 0,1-5-247,-1 0 0,1-1-751,2 10 1,4-3-259,7-21 1,2-3 197,2 3 0,0 1 75,-2 5 1,-3 0-115,-4-3 0,-2 0 100,-5 9 1,-1 0-80,2-9 0,2-2-212,5-2 1,3-3-280,12 8 778,0-14 30,-20 7-348,-25 13 221,4-6 0,-2 0 1,0-4-1,0 0 1,-1 3-1,0-1 1</inkml:trace>
  <inkml:trace contextRef="#ctx0" brushRef="#br1" timeOffset="76101">7003 5937 17857,'0'-32'-3277,"0"7"0,17 8 3421,9 10 229,5 3 1,4 2-179,3 1 1,1 2-122,8 4 0,0 1 35,-7-2 1,-4 1-333,-6 3 1,-10 2 947,-19-4-431,-22-1 0,-13-4-88,-12-6 0,-5-1-245,11 3 1,-3 1 0,1-2-4,0-3 0,-1-1 0,4 0 244,-3 4 0,6 0-297,0-7-60,73 11 101,2 5 0,5 1 57,-9-4 1,1 1 0,0 0-35,-2 4 1,0 2 0,-2-2 92,6-2 1,-7-1 498,-11 1-893,-40-7 1,-14-2 313,-12-5 0,-6 0 60,8 5 0,-3 2 1,1-1-137,2 0 1,1-2-1,4 2 13,-4 1 1,15 4 235,28 4-225,32-4 0,18-3 32,-8 3 0,4 0 0,0 0 199,4-2 0,1 0 0,-2 0-184,-10 0 0,-1 0 1,-6 0 268,12 0-14,-94 0-219,17 0 1,-5 0 0,-1 0-55,-7 0 0,-1 0 0,1 0 32,5-1 1,0 1 0,5 1-107,-5 1 1,19 1 33,27-1 64,26 3 1,14 1 34,-6-5 1,4-1 0,1 0 41,4 2 1,2 1 0,-3-2 39,-8-4 1,-1-1 0,-7-1 77,8-3-365,-63-1 0,-19 0 58,0 5 1,-6 2-1,-1 2-224,6 0 1,-1 1 0,-1 0 0,3 2 322,-4 0 0,2 2 0,4 1 1,-2 2-1,9 3 0,12 7 0</inkml:trace>
  <inkml:trace contextRef="#ctx0" brushRef="#br1" timeOffset="77671">5020 5144 13796,'0'-25'-1639,"0"-3"1,0-2 670,0-3 544,0-8 750,0 59-266,-9 9 0,-4 8-1,3-4 1,0 3 0,-3 1-583,-4 8 1,-2 2-1,-1-2 450,3-7 0,0-1 0,0-1 0,3-1 1,-1-1-1,2-2 0,-3-3 0,1 1 1</inkml:trace>
  <inkml:trace contextRef="#ctx0" brushRef="#br1" timeOffset="77968">5392 4983 25498,'-12'-26'-3277,"-28"35"2114,16 12 0,1 9 953,3-1 0,0 5 0,-1 3 0,2 2-446,1-1 1,2 2-1,-1 2 1,2 1 0,0 1 269,2-2 1,1 1 0,0 2 0,1 0 0,0 0 0,-1-1 151,0 2 0,0 0 1,-1 0-1,1-1 0,0 0 1,2-3 190,-1 9 0,2-2 0,-1-2 0,0-2 0,-3 2 0,-1-3 0,0-6 1,2-11-1,0 0 0</inkml:trace>
  <inkml:trace contextRef="#ctx0" brushRef="#br1" timeOffset="78302">5181 5788 14758,'-7'-45'-1639,"2"15"1,5 2 687,16-1 1357,11-1-156,17 35-415,-22 28 0,-6 10-179,-6 0 1,-6 4 45,-5 0 0,-4 4 0,-3-3 111,0-12 1,-2-2-1,1-1 440,-10 11 1,13-8 109,24-20 1,8-7-332,3-8 1,5-5 19,4-1 0,3-2 0,-3 0 0,3-5 0,-3 0 0,-3 2 0,0 1 0</inkml:trace>
  <inkml:trace contextRef="#ctx0" brushRef="#br1" timeOffset="78518">5690 5863 10461,'5'-49'-3277,"13"15"3641,3 20 416,4 46-1184,-17 13 0,-4 8-64,-2-19 1,0 1 0,0 2-270,0 9 1,0 2-1,-1-3 664,0-4 0,-1-3 0,3 2 0,0-4 0,-3 1 1</inkml:trace>
  <inkml:trace contextRef="#ctx0" brushRef="#br1" timeOffset="78747">5950 5863 17796,'-11'30'-3227,"8"20"2531,1-14 1,-1 7 0,3 0-398,6-2 1,3 0 0,-1-2 545,-1 9 1,3-5 0,6-5 0,2-7 0,2-6 0</inkml:trace>
  <inkml:trace contextRef="#ctx0" brushRef="#br1" timeOffset="78955">5677 5850 12146,'-20'-24'-360,"42"10"325,14 6 1,9 5 55,-11 3 1,2 3-1,0-1 1,3 0 0,1 0-1,-2 1 1,8 3 0,-1 0-1</inkml:trace>
  <inkml:trace contextRef="#ctx0" brushRef="#br1" timeOffset="79335">7425 6036 20795,'12'-19'-3277,"1"7"1823,-6 39 1137,-7 15 0,-3-11 1,-1 1-1,-2-2 0,-1 0 1</inkml:trace>
  <inkml:trace contextRef="#ctx0" brushRef="#br1" timeOffset="79705">7896 6594 20542,'-3'-26'-1639,"-1"0"1,-1-21 1204,21 55 0,-6-8 0,14 29 1</inkml:trace>
  <inkml:trace contextRef="#ctx0" brushRef="#br1" timeOffset="79936">9458 6557 7533,'25'-17'236,"0"-1"0,13-4 1,-2 29-1</inkml:trace>
  <inkml:trace contextRef="#ctx0" brushRef="#br1" timeOffset="80105">10475 6532 21511,'37'-5'-484,"10"3"0,4 2 198,-8 0 1,0 0 16,-10 0 0,2 0 0,-3 2 0,5 3 0,-5 1 0,0 1 0</inkml:trace>
  <inkml:trace contextRef="#ctx0" brushRef="#br1" timeOffset="80251">11454 6532 23173,'25'0'-610,"1"0"0,11-1 0,5-2 0,-1 2 486,2 0 0,2 0-237,-8 0 0,5-1 1,0 0-1,-2 1 264,3 3 0,-1 0 0,-1 0-227,-4 0 1,-1 0-1,-1 1 1,13 3 0,-5 1-1,-12-1 1,-1 0 0</inkml:trace>
  <inkml:trace contextRef="#ctx0" brushRef="#br1" timeOffset="80388">13301 6569 20653,'35'-17'-320,"1"0"1,-1 0-1,1 4 1,1 1 0,0 6 392,4 6 1,1 5-1,-2 1 1,2 1-1,-1 3 1,2 11-1,0 0 1</inkml:trace>
  <inkml:trace contextRef="#ctx0" brushRef="#br1" timeOffset="80835">8343 7164 23122,'30'-19'-1639,"-4"13"1,2 5 1460,-1 3 1,0 3 0,2 3-1,-2 3 1,14 14 0</inkml:trace>
  <inkml:trace contextRef="#ctx0" brushRef="#br1" timeOffset="80984">9991 7214 13443,'46'-9'-134,"1"0"1,-8 6-1,7 2 1,4 0-1,-1 2 1,-2 0 119,-5 1 0,-2 0 0,0 1 0,1 0 0,2-1 0,-2 1 1,2-1-1,2 0 0,-2 1 0,0 0 0,-4 1 0,4 3 1,0 0-1,0 1 0,-1-1 0</inkml:trace>
  <inkml:trace contextRef="#ctx0" brushRef="#br1" timeOffset="81235">13971 7350 7515,'42'-8'655,"0"0"0,0 1 1,0-2-1,-1 0 0,-2 0 983,4-3 0,-4 4-1181,7 8 1,-31 20 0,-34 17 0</inkml:trace>
  <inkml:trace contextRef="#ctx0" brushRef="#br1" timeOffset="81618">8442 8342 12851,'25'-39'-364,"5"26"0,3 7 384,-7 5 0,-1 3 0,12 6 0,-1 4 1,-12 0-1,1 0 0</inkml:trace>
  <inkml:trace contextRef="#ctx0" brushRef="#br1" timeOffset="81755">9917 8342 15587,'48'-3'-148,"0"0"0,1 0 0,-1 1 0,-2-4 0,-3 1 0,-1 3 1,0 8-1,0 3 0,-5 0 0,-5-3 0,-1 0 0</inkml:trace>
  <inkml:trace contextRef="#ctx0" brushRef="#br1" timeOffset="81871">11429 8354 12672,'40'-3'-9,"1"0"0,-1 1 0,0-1 0,1-2 0,-2-1 0,-2 4 0,-1 10 0,-1 0 0,1 0 0</inkml:trace>
  <inkml:trace contextRef="#ctx0" brushRef="#br1" timeOffset="81985">13053 8391 12624,'40'-8'12,"0"0"1,1 0 0,-1 0 0,-1 5 0,1 0 0,-1 2 0,0 0-1,0 0 1,0 1 0,-1 1 0,-1 2 0,4 5 0,1 1 0,-1-1-1</inkml:trace>
  <inkml:trace contextRef="#ctx0" brushRef="#br1" timeOffset="82085">14268 8441 15178,'-43'-6'-146,"-1"-1"0</inkml:trace>
  <inkml:trace contextRef="#ctx0" brushRef="#br1" timeOffset="82355">11491 7833 6813,'33'-15'-1,"-8"6"1,2 15 0,0 0-1</inkml:trace>
  <inkml:trace contextRef="#ctx0" brushRef="#br1" timeOffset="82518">13462 7846 5008,'34'-6'60,"-1"1"1,1-1-1,3 2 1,1 1 0,2 0-123,-2 0 0,1-1 1,-1 1-1,-2 1 81,11 1 1,-6 4 0,-7 4 0,-13 3 0,-35 10 0</inkml:trace>
  <inkml:trace contextRef="#ctx0" brushRef="#br0" timeOffset="88152">15297 4760 7533,'-9'-24'764,"0"-1"1,-5-4 134,2 0-449,6 57-135,8 1 0,2 5-345,-1 6 0,2 6 0,-1 3-626,-1-9 1,0 3-1,-1 1 1,1 2 0,0 2 253,-1-8 0,1 2 0,0 1 0,0 1 0,-1 0 0,1 0 0,-1-1 145,-1 1 0,0 0 0,0 0 0,0 0 0,0 0 0,0-2 0,-1-1 58,2 6 0,-1 0 1,0-2-1,0-2 1,0-3-1,-1 9 1,0-3-1,0-11 1,0-4-1</inkml:trace>
  <inkml:trace contextRef="#ctx0" brushRef="#br0" timeOffset="88505">15259 5206 7533,'-28'-22'1259,"0"1"0,-5-12-449,33-14-765,30 31 0,11 5-165,-8-2 0,3 1 0,0 6-211,7 9 0,1 7 1,-4 3 105,5 10 0,-13 8 180,-20 15 0,-18 3-15,-11-16 0,-8-1 0,-4-3-360,0-5 0,-2-4 1,-1-1 419,-10 5 0,3-6 0,-8-6 0,29-6 0</inkml:trace>
  <inkml:trace contextRef="#ctx0" brushRef="#br0" timeOffset="88818">15830 4883 7533,'-19'-35'2878,"6"7"-2068,8 3-451,5 36-179,-7 15 0,-3 9-180,2-1 0,-2 4 0,2 3-309,1-4 0,0 3 0,2 0 0,2 0-81,3 10 0,4 0 0,3-3 249,0-7 0,3-2 0,3-4 0,13-1 0,3-7 1,14-3-1</inkml:trace>
  <inkml:trace contextRef="#ctx0" brushRef="#br0" timeOffset="89318">16053 4970 7533,'-20'-40'3276,"14"6"-3134,36 32-412,-7 14 0,0 5-180,1 7 1,-3 5 179,-2 10 0,-7 3 450,-15-3 0,-5-2-45,1-8 0,-3-7 494,-15-16-1079,42-49 315,1 0 1,4-3 193,-5 16 1,1-1 0,-1 2 255,7-11 0,-5 5 405,-12 11 179,-27 54-854,6-3 0,1 5-225,-2 10 0,5 3-630,13-3 1,5-3 809,9 8 0,-1-25 0,3-6 0,6-9 0</inkml:trace>
  <inkml:trace contextRef="#ctx0" brushRef="#br0" timeOffset="89585">16413 4660 7533,'-10'-34'3276,"41"23"-1638,5 24 0,5 11-1184,-7 1 1,2 6-1,-4 4-1250,-9-1 0,-1 4 1,-3 2-1,-6 2 544,-6-3 0,-4 1 0,-4 2 1,-1-1-1,-2 0 112,-4 7 1,-3-1 0,-3 0-1,-3-2 1,-2-3 0,-3-1 0,-2-2-1,-1-4 1,-5-3 0,0 0-1,-1 0 1</inkml:trace>
  <inkml:trace contextRef="#ctx0" brushRef="#br0" timeOffset="98868">14678 4809 7533,'-27'-23'929,"1"1"1,6 3-1,4 2-389,5-1-270,28-11-540,-2 1 90,5-4 0,1-6-270,-6-8 1,-2-1 404,0 5 0,-1 1 45,-2-3 0,2 6-270,7 13 270,2 14-90,24 16 45,-11-1 0,5-1 45,-6-3 0,5 0 0,2-2 0,2 0-308,0-1 1,2-1-1,2-1 1,2-1-1,3-1 341,-9 0 1,2 0 0,2-1 0,1-1 0,0-1-1,1 1 1,-1 0 0,-2 1-260,4-1 1,-2 0-1,0 0 1,0 1 0,0-1-1,2 0 1,1 0 234,-7 1 0,2-1 0,1 0 0,0 1 0,2-1 0,-2 0 0,0 0 0,-1 1 0,-2 1 0,-3 0-84,9-1 0,-3 1 0,-3 0 0,0 1 0,0 0 0,2 0 60,2 0 0,3 0 0,0 1 0,-2-1 0,-3 2 0,-6 1 45,3-1 0,-7 2 0,-2 2 15,6 4 0,-9 5 674,-19 4-629,-11 5 1619,0 0-1349,0 7 1767,5 23-2127,1-17 0,0 3 0,0 3-60,1 8 0,0 3 0,0 5-321,-1-15 0,0 4 0,0 1 0,0 1 0,0 0 1,0 0 215,-1 0 0,0 0 0,-1 0 0,1 0 0,-1 0 0,-1 0 165,0 1 0,1 1 0,-2 0 0,1-2 0,-2-1 0,0-2 0,-1 3 0,-1-2 0,-1-2 0,-2-4 0,-9 9 0,0 1 0</inkml:trace>
  <inkml:trace contextRef="#ctx0" brushRef="#br0" timeOffset="99918">18099 3173 7713,'0'-30'989,"0"4"-89,0 1-451,5 40-314,3 18 0,2 12-225,-3-5 0,1 6 0,0 3 0,1 1-457,-2-9 1,1 3 0,1 1 0,0 0 0,-1 1 0,0-1 241,0 0 1,0 1 0,0 0-1,-1 0 1,1-2 0,-1-1 55,2 9 1,-1-2 0,0-2 0,-1-4 0,-2-1 0,-1-4 0,-2-7 0,-9 6 0</inkml:trace>
  <inkml:trace contextRef="#ctx0" brushRef="#br0" timeOffset="100152">18136 3669 7533,'-2'-33'652,"-1"-1"0,1 0 0,5-5 0,5 3-382,7 4 0,7 10-270,9 17 0,2 13-495,-4 11 0,-5 11 105,-9 2 1,-4 5-1,-6 2 30,-8 0 0,-4 0 1,-3 0-188,-2 10 1,-5-5 0,0-14 0,-1-7 0,0-6 0</inkml:trace>
  <inkml:trace contextRef="#ctx0" brushRef="#br0" timeOffset="100489">18570 3446 7533,'-13'-26'3276,"12"13"-2235,14 42-636,-4 3 0,2 5-46,7 5 1,0 1-1889,-8 3 0,1-5 1259,12-2 90,-10-68 180,-5-10 0,1-6-180,2 5 0,1-1 1,1 0-620,1 4 0,2 0 0,0 4 799,3-1 0,2 6 0,19 1 0,-21 27 0</inkml:trace>
  <inkml:trace contextRef="#ctx0" brushRef="#br0" timeOffset="100802">19028 3471 7533,'-13'-23'1638,"1"0"0,-18-13-1316,4 40-502,1 23 0,23-3 0,8 3-45,7-3 0,6-3 135,10-2 0,5-8 225,0-9 0,-3-9 225,-7-11 0,-10-7-360,-15-1 0,-10-2-450,-9 0 0,-7 6-630,-2 9 1,0 7 1079,-8 15 0,31 16 0,20 0 0</inkml:trace>
  <inkml:trace contextRef="#ctx0" brushRef="#br0" timeOffset="101221">19214 3136 0,'-15'-29'1019,"-1"0"1,-4-10 2256,7-9-3391,37 59-65,-2 13 1,1 9-31,-2-3 0,1 4 0,-1 2 243,2 6 1,0 2-1,-2 1-303,-2 0 0,-2-1 1,-2-1 149,-2-6 0,-2-3 0,-3-3 1586,-3 19-1107,-29-70 1,9-11 0,2-8-45,-2-5 0,5-1-315,10-1 0,11 5 1588,15 13 1,9 11-1769,9 13 1,3 13 149,-15 5 0,0 6 0,-5 4 30,2 16 0,-14 4-315,-22-2 0,-12-3 315,-9-11 0,-5-6 0,4-6 0,0-3 0,-11-1 0</inkml:trace>
  <inkml:trace contextRef="#ctx0" brushRef="#br0" timeOffset="101421">20082 3421 0,'-30'-35'2759,"9"6"-2127,14 9 1,15 17 0,17 28 0</inkml:trace>
  <inkml:trace contextRef="#ctx0" brushRef="#br0" timeOffset="102021">18744 4697 7533,'-17'-19'1638,"0"0"0,-11-11 303,21 12-2841,-15 0 181,-16 10 494,6 10 0,-5 7 225,8 3 0,-2 5 0,3 3 315,-7 14 0,10 4-315,14-3 0,15-5-180,30-14 0,13-13 60,-7-13 0,3-10 0,-2-5-161,-8 1 1,-1-3 0,-2-4 0,-4-2 437,-2-4 1,-3-4-1,-4-1 1,-6 0-23,-6 2 0,-6-1 0,-3 1 0,-1 2-46,0-2 1,-3 3 0,-4 6-405,-12 2 1,0 17-136,9 32 0,5 15 240,6-1 0,4 5 1,3 2-172,1 7 1,4 1-1,4 0 21,2-13 0,2 0 1,2-2-1,2-2 222,8 1 1,2-3 0,1-5 0,6 0-1,-1-9 1,-4-14 0,-1 0 0</inkml:trace>
  <inkml:trace contextRef="#ctx0" brushRef="#br0" timeOffset="102168">19040 4536 4769,'0'-41'1440,"0"-4"1542,0 5-2442,6 33 200,12 51-1145,-6-7 1,2 3 404,1-8 0,2 0 0,-1-2 0,1 1 0,1-3 0,2-5 0,1-1 0</inkml:trace>
  <inkml:trace contextRef="#ctx0" brushRef="#br0" timeOffset="102305">19065 4252 7533,'-13'-24'215,"0"1"1,22-1 0,4 33 0,28 15 0</inkml:trace>
  <inkml:trace contextRef="#ctx0" brushRef="#br0" timeOffset="102635">19611 4313 7533,'-28'-32'1092,"1"-1"0,-1 10 0,-1 9-752,2 18 1,3 10-386,7 9 0,8 7-360,14 12 1,13 2 134,1-15 0,6-1 0,2-2 53,5 2 1,3-2 0,0 0 6,-4-3 0,-1-1 0,-7 0 66,-7 5 0,-12-3 9,-26-2 0,-14-6 90,-9-10 0,-3-11-315,-2-8 1,12-11-226,27-12 0,13-4 585,5 8 0,7 2 0,14-7 0,5 5 0,-12 16 0,0 1 0</inkml:trace>
  <inkml:trace contextRef="#ctx0" brushRef="#br0" timeOffset="102918">19958 4140 7533,'-21'-26'1638,"-1"1"0,-16-7-1136,6 38-637,24 22 0,9 10-225,2-6 0,4 3 0,2 1-170,1-1 0,3 1 1,0 1-1,1-2 170,5 8 0,1-3 1,-1-1 134,4 11 0,-1-14 2370,-4-27-1156,-23-36 0,-9-15-509,6 4 0,0-4 0,2-1-1186,1-2 1,2 0 0,4 2 210,6-8 1,7 8 494,6 15 0,4 9 0,14 14 0,-2 12 0</inkml:trace>
  <inkml:trace contextRef="#ctx0" brushRef="#br0" timeOffset="103202">20206 4648 7533,'-19'-43'1638,"23"11"0,7-2-1118,3-4 1,6-1-671,2 7 0,5 0 0,-1 2-390,6-4 1,1 4-1,-5 6 1,-1 12 269,3 35 405,-19 4 0,-4 4 134,-1 7 1,0 1-315,5-2 0,2-5 45,13 5 0,6-26 0,-2-18 0</inkml:trace>
  <inkml:trace contextRef="#ctx0" brushRef="#br0" timeOffset="103351">20442 4115 0,'-15'-23'1514,"-1"-1"1,-4-11-883,18-8 1,12 30 0,20 15 0</inkml:trace>
  <inkml:trace contextRef="#ctx0" brushRef="#br0" timeOffset="103569">20665 3830 7533,'23'41'1214,"-10"-4"0,2 6-1776,3-3 0,5 6 0,0 2 0,-2-3 234,-5-7 0,-1-1 0,-1 0 1,-1-1-1,3 10 0,-2-1 1,-1-4-1,-2-9 0,0 0 1</inkml:trace>
  <inkml:trace contextRef="#ctx0" brushRef="#br0" timeOffset="103822">20826 4252 7533,'8'-37'1092,"-1"0"0,14 3 0,7 11-1066,16 28 0,2 16-926,-4 2 1,-5 7 659,-15-1 0,-4 4 0,-9 1 105,-17 12 0,-15-4 270,-6-12 0,-7-9-45,-4-10 0,3-12-765,12-14 1,11-7 205,24-3 1,10-2 0,-2-2 0,4 2 0,13 3 0,0 0 0</inkml:trace>
  <inkml:trace contextRef="#ctx0" brushRef="#br0" timeOffset="104138">21321 4177 7083,'13'-14'3276,"-23"25"-2414,0 22-907,-1-3 0,3 2-855,12-4 1,9-3-136,9-5 1,7-9 494,9-14 0,1-11 540,-4-12 0,-5-6 1304,-5-9 1,-9-1-316,-14 8 1,-4 3-181,-1 1-989,-2 60-135,17-1 1,10 1-586,6 8 1,7-5 29,-5-17 1,3-3-1,0-4 323,4-1 1,-1-6 0,-2-9 0,-5-6 0,-4-11 0</inkml:trace>
  <inkml:trace contextRef="#ctx0" brushRef="#br0" timeOffset="104305">21793 3892 7533,'-10'-39'839,"0"-1"1,4 7-1,5 13-929,14 42-90,4 9 1,3 8 29,-5-2 0,0 3 0,0 3-670,0-6 1,1 3 0,0-1 0,-2-1 715,0 3 0,-1-2 0,0 0 1,0-4-1,-1 0 0,-1-3 1,-2-6-1,0 1 0</inkml:trace>
  <inkml:trace contextRef="#ctx0" brushRef="#br0" timeOffset="104868">21768 4189 7533,'-11'-44'539,"0"-1"1,14 6 0,12 5-990,20 11 0,11 9-118,-5 5 1,4 4-1,1 1 178,2 1 1,-1 1-1,-1 1 600,-10 1 0,-1 0 0,-4 0 875,3 0 1,-16 0 533,-25 0-708,-8 28-911,-3 12-585,22-4 1,9 2-271,5-1 1,8-4 254,7-5 0,4-10 195,4-17 1,-1-13 539,-8-11 0,-6-8 404,-4-12 1,-8-2 359,-11 11 1,-6 3 179,-11-5-809,1 65-675,13-4 1,5 4-181,7 15 0,8-1 90,11-10 1,5-7 404,0-8 0,0-11 135,-2-17 0,-5-12 225,-10-12 0,-13-7-1,-12 9 1,-7-1 0,-4 3-240,-3-1 0,-4 3 0,-3 4-450,-4 3 0,-2 5 1,2 9-301,-4 14 1,5 9 719,-5 17 0,34-1 0,9 1 0,12 4 0</inkml:trace>
  <inkml:trace contextRef="#ctx0" brushRef="#br0" timeOffset="105222">22920 4041 7533,'0'-46'1049,"0"-1"0,-2 8 1,-1 1-870,4 5 0,-3 10-1440,-3 21 810,5 24 1,5 13 44,5 9 0,3 3 375,-4-13 0,1 0 0,4-2 165,11 9 0,5-13 180,-2-21 0,0-11 224,2-15 1,-3-9 0,1-10 0,-1-2-405,-3 2 0,2 7 44,-5 14 1,2 9-180,1 18 0,0 10 45,1 8 0,0 4-45,6 3 0,0 0-656,-8-8 1,0-5-1,19 2 1,-24-19 0</inkml:trace>
  <inkml:trace contextRef="#ctx0" brushRef="#br0" timeOffset="105352">22375 3483 7533,'18'-26'0,"2"13"0,4 15 0</inkml:trace>
  <inkml:trace contextRef="#ctx0" brushRef="#br0" timeOffset="108447">10438 10039 7533,'-25'6'2248,"11"-5"-1348,3 4-270,11-5-91,6-22-359,1-11-405,1-8 0,2-7-45,-4 7 0,1-4 1,-1 0 188,-1 6 1,0-2 0,-1 1 0,1 0 320,1-8 0,1 0 0,-2 4-105,-1-3 0,-1 9-45,2 10-630,-5 41 450,0 12 90,0 1 0,0 1 0,0 16 270,-2-8 0,-1 0 140,-4-1-230,-5 2-180,5-35-90,1-31-315,6-3 1,0-3 269,0 3 0,0-1 270,0-9 0,0 4 134,0 4 631,0 6-90,0 24-721,0 10-538,0 2 179,0 6-180,0-1 180,0 6 180,0-4 270,-5 9 0,-2-9-90,-11 9-90,-1-3-180,-1-1 90,8-1 90,1-6-90,15 6 90,3-10-360,29 2 225,-12-11 1,3-3 134,7 1 0,1 0 0,-3 0 0,-1-1 629,13-7 181,-26 4-270,-30-11-451,-14-12-44,9 9 0,2-2-180,1-12 1,3-3-1396,1 1 1,2 2 1529,4 8 0,1 2 0,-2-3 0,5 36 0</inkml:trace>
  <inkml:trace contextRef="#ctx0" brushRef="#br0" timeOffset="108952">10525 9259 7533,'-21'-14'3276,"-1"3"-2055,21 22-1176,-2 12 0,0 6 180,0 8 0,1 5-315,1-2 0,1 6 0,0 3 0,-1 0-410,0-2 0,-2 1 0,1 2 1,-1 0-1,1 0 575,1-5 0,0 1 0,-1 0 0,1 0 0,0-1 0,0-2-4,0 1 1,0-1 0,-1-2 0,1-2 0,-1-2 184,-3 77-1156,5-114-1079,-11-37 1979,8-10 0,-5 17 0,0 0 0,1-20 0</inkml:trace>
  <inkml:trace contextRef="#ctx0" brushRef="#br0" timeOffset="109403">10487 9408 7533,'-5'-43'2158,"4"4"-628,-5 13-901,6 9-719,-11 40 45,-3 10 0,-2 5-180,-3 2 1,-2 3 37,1-2 0,0 3 0,-1-3 367,4-9 0,0-3 0,0 0 269,-3 7 1,2-4-180,-6-1-360,35-33-720,32-23 270,-20 12 1,2 0 224,10 0 0,2 1 495,-6 5 0,0 2 180,-5 0 0,0-1 460,4-3 0,-6-5 349,-14-30-1169,-17 9 0,-6 1 0,-3 9 0,-4 2 0,-6 1 0,-1-1 0</inkml:trace>
  <inkml:trace contextRef="#ctx0" brushRef="#br0" timeOffset="120953">10376 5603 7533,'-21'-34'1979,"5"11"-1530,16 34-359,0 32-225,-3-9 0,0 7-68,1-6 1,1 5 0,-1 1 0,0-1-91,-1-2 0,0 1 0,-1-1 0,2 0 113,0 1 0,2 1 0,0-2 0,0-4-427,2 11 0,3-11 0,9-19 0,4-34 0</inkml:trace>
  <inkml:trace contextRef="#ctx0" brushRef="#br0" timeOffset="122139">10425 5478 7533,'-30'-11'1079,"9"9"-269,-2-15-541,16 16 1,18-5-180,10 1 0,16 3-540,6-3 91,-5 5 89,5 0 630,-17 0-91,-8 0 91,-18 0-180,-7 5-180,-5 8-90,5 6 90,2 11 135,4-4 0,2 2-90,-1 5 0,0 4 15,0 3 0,0 4 0,0-1-87,0-3 0,0-1 0,0 0 147,-1 4 0,1 1 0,1-1 30,0-5 0,1-1 0,0-3-61,-1 0 1,-1-2-225,3-3 1,0-4 44,-3-8-270,0-11-90,0-12 270,0 5 261,0-4 9,0 5 0,0-6-180,-6 5 180,5-5-90,-10 6 270,10 6 90,-5-5-180,1 5-91,3-6-178,-3 0 89,5 5-180,0-4 180,-6 5-90,5-1 0,-10-3-810,4 3 181,-11-5-271,-1 0 990,-1 0 0,8 0 0,6 0 0</inkml:trace>
  <inkml:trace contextRef="#ctx0" brushRef="#br0" timeOffset="123422">10463 9333 7173,'-13'-7'1979,"1"2"-1889,-6 10 0,4 2 134,-1 13 1,1 6-135,-1 11-30,7-7 0,-1 6 0,3-4-195,1-2 0,3-1-135,-2 9 1,8-11-1710,25-36 1259,-6-21 495,-2-2 1,-1-4 134,-6 2 0,-3 1 269,-3 4 1,-2 0 450,0 3 0,-1 2 89,-5 0 810,0 13-449,0 11-630,0 11-361,0 13-89,6 26-225,4-21 1,3 0 44,-3-5 0,2-3-180,24 8 630,-22-34 0,-14-9-270,-14 6 0,0 14 0,3 20 0</inkml:trace>
  <inkml:trace contextRef="#ctx0" brushRef="#br0" timeOffset="124286">10115 10956 7533,'-37'-23'3058,"17"8"-2698,14-14-180,28 20 0,8 4-270,16-7-60,-17 23 0,3 11 0,-5 0 15,-6-3 0,-6 4-45,-5 19 0,-7 10 0,-4-7 225,-5-12 0,-4-4 135,-13 19 0,3-20-360,21-77 135,3 25 0,3-2 0,11-9 0,7-8 0,2 0 0,-3 7 315,1-1 0,0 4 119,5-5 1,1-1 0,-18 18 1319,-34 29-1169,8 4-690,-4 15 0,-1 9 0,6-1-30,11-4 1,5-1-368,-5 13 1,6-2 0,11-16 0,4-3 0,11 9 0</inkml:trace>
  <inkml:trace contextRef="#ctx0" brushRef="#br1" timeOffset="131636">7537 5863 26456,'7'-32'-3277,"-2"7"0,-5 7 0,6 6 1213,6 5 3282,18 13-194,9-4-534,-4 6 1,2 1-684,-5-5 1,2-1 939,13 0 0,2 1 72,-2 1 0,0 1-177,-13-4 0,2 0 0,0 1-278,6 2 0,2 1 1,-2 0-452,-5-1 0,-1-1 0,1 1 156,7 3 1,1 0 0,-1-1-26,-6 0 1,-1-1 0,1 1-20,4 1 1,0 1 0,3-1-64,-4-2 1,2 1 0,0-1 0,-1-1-133,-4 1 0,-2-1 0,2 0 0,2-1 154,3-1 0,4 0 0,1-1 0,0 0 0,-3 0-232,-1 0 0,-2 0 1,0-1-1,2-1 305,2 0 1,2-1-1,1 0 1,0-1-1,-1 1-257,-6 0 0,-1 0 0,0-1 0,0 1 0,2-1 250,-3 0 1,2 0 0,0 0-1,0 0 1,1 0 0,0 0 108,4 0 0,0 0 0,1 0 0,0 0 0,0 0 0,-2 0-119,4-1 0,-1 0 0,0 1 0,-1-1 0,3 1-4,-5 1 0,2 0 1,1 0-1,0 0 0,-2 0 1,0-1-6,2-1 0,-2 0 1,0-1-1,0 0 1,1 2-26,-6 1 1,0 0 0,0 1 0,1 0 0,0 0 0,1-1-6,-1-1 0,1-1 0,1-1 0,0 0 0,0 1 0,-1 0 0,-1 0-5,7 1 1,-3 0-1,0 1 1,2 0-1,2-2-5,-4 1 0,3-1 1,2-1-1,0 1 0,0-1 1,-3 0-1,-3 1 9,2 0 0,-4 0 0,-2 1 0,1-1 0,4 0-12,-6 1 0,2-1 0,1 1 0,1-1 1,-1 0-1,0 1 0,-3 0-1,8-1 0,-3 0 0,-1 1 0,1-1 0,1 1-1,-5 1 0,1-1 1,0 1-1,1 0 0,0 0 1,0 0-370,4 0 1,2 0-1,0 1 1,-1-1-1,0 0 1,-1 0-64,0 0 0,-1 0 0,-1-1 0,0 1 0,2 0 54,-4 1 1,2 0 0,0 0-1,0 0 1,-2-1 0,-1 1-203,8-2 1,-2 1 0,-2-1 0,2 1-142,0 2 1,1 0 0,0 1-1,-1 0 692,-2-1 1,0 1 0,-1-1 0,-1 2-31,-4 0 0,0 0 1,-1 0-1,0 0 62,9 0 1,-1-2-1,-2 2 699,-4 0 1,-1 1-1,-2 0 209,10-1 0,-4 1 544,-7 5 0,-2 0-407,-7-5 0,-2 0 2242,15 7-2828,-21-11 1238,-5 0-1517,-21-5-719,-7 3 284,-2-9-579,-4 10 986,0-5-325,4 6 535,-15 0-175,-2 0-86,0 0 0,-5 0 260,2 0 0,-4 0 0,0 0-344,1 0 0,1 0 0,-3 0 77,1 1 1,-2 1-1,0 0 1,2-1-79,-2-1 0,3 1 0,-1-1 88,-3 0 0,0 0 1,0 0-94,4 0 1,1 0-1,-1-1 3,-7-4 1,-2-1 0,-3 0-584,6 4 0,-3 0 0,-3 1 0,0 0 1,0-1 545,6 0 1,1 0 0,-1 0-1,-1-1 1,-3 1 0,-1 1-11,7-1 1,-1 2 0,-2-1 0,-1 0 0,-1 0 0,-1 1 0,0 0 0,-1-1 0,0 1 0,1 0-208,0 0 1,-2 0 0,0 1-1,-1-1 1,1 1 0,-1-1-1,0 1 1,0 0 0,2-1 0,0 1-1,1 0 249,-3-1 1,0 1 0,2-1 0,0 1 0,0 0 0,1-1 0,-1 1 0,0 0 0,-1 1 0,3-1 0,-1 0 0,-2 1 0,1-1 0,-1 1 0,2 0 0,0 0 0,3 0 0,1 0 0,4 0-1,-7 2 1,0 0 0,0 0 0,0 0 0,-1 0 0</inkml:trace>
  <inkml:trace contextRef="#ctx0" brushRef="#br1" timeOffset="146420">8293 7065 26658,'47'-6'-3,"-1"0"0,1 0 0,-1 0 0,1 0 0,-1 0 0,1 0 0,-1 0 0,1 0 0,0 1 1,-2-1-1,0 1 0,-1 0 0,2 0 0,0 0 0,3 0 0,3 0-232,-9 1 1,2-1 0,1 1 0,2 0 0,1 0 0,1-1 0,1 1 0,0 0 0,0-1 0,1 1 0,-1 0 0,0 0 0,-2 0 0,0 0 205,1 0 0,0-1 0,-1 1 0,0 0 1,0 0-1,0 0 0,0 0 0,-1 1 0,2-1 1,-1 0-1,1 1 0,0-1 0,1 1-12,-3 0 0,1 1 0,-1-1 0,1 0 0,1 1 0,-1-1 0,1 1 0,0 0 0,0 0 0,0 0 1,0 0-1,0 0 0,1 0 0,-1 0 0,0 0 22,-1 0 1,0 0 0,0 0 0,1 0 0,0 0 0,0 1 0,0-1 0,0 0 0,0 1 0,0-1 0,-1 1 0,-1 0 0,1 0-1,-2 0 1,0 0 0,-1 1-4,6-1 0,-1 1 1,-1 0-1,0 1 1,-1-1-1,-1 1 1,1 0-1,-2-1 1,1 1-1,0 0 1,0 0-1,0 0-16,3 0 1,1 0-1,1 0 1,0 0 0,0 1-1,-1-1 1,-1 0 0,-2 1-1,-3-1 1,-2 1 0,-4-1 1,12 2 0,-4-1 0,-4 1 0,-4-1 0,-4 1-57,20 0 0,-27-1 85,-49 0 0,-30-1 0,-15 0 0,1 1-25,26-1 1,-3 0-1,-1 0 1,-2 1-1,-1-1 1,-3 0-1,0 1 1,-2-1-1,0 1-12,5-1 1,0 0 0,-3 1 0,0-1 0,-2 1-1,-1-1 1,0 1 0,-1-1 0,0 0 0,0 1 0,0-1-1,0 1 1,1-1 0,0 0 37,4 0 0,0 0 0,0 0 0,0 0 0,1 0 0,-1 0 0,0 0 0,0 0 0,0 0 0,0 0 0,-1-1 0,-1 1 0,0 0 0,0 0 1,-2 0 14,5-1 0,-1 1 1,-1 0-1,0-1 1,-1 1-1,-1 0 0,1-1 1,-1 1-1,-1 0 1,1-1-1,0 1 0,-1-1 1,1 1-1,1-1 1,0 1-1,0-1 0,1 1 1,0-1-1,1 1 21,-5-1 0,1 1 1,-1-1-1,2 0 0,-1 0 1,1 1-1,1-1 0,-1 0 1,1 0-1,0 1 1,0-1-1,0 0 0,1 1 1,-1-1-1,0 1 4,-1 0 1,-1 0 0,0 0 0,0 0 0,0 0 0,0 0 0,1 0 0,0 0 0,1 0-1,0 1 1,1-1 0,1 1 0,2 0 0,1 0 1,-11 1 0,1-1 1,0 1-1,1 0 1,2 1-1,3-1 0,2 1 1,5 1-1,3 0-139,-24 5 0,9 2 0,31-1 43,34-5 0,21 0 0,14 0 0,7-1 0,2-1 0,-4 0 44,-12-2 1,1-1 0,0 1 0,2-2 0,1 1 0,1-1 0,2 0 0,2 0 0,2 0 14,-10 0 0,2 1 1,2-1-1,1 0 1,1 0-1,1 0 1,1 0-1,1 0 1,0-1-1,0 1 1,1 0-1,-1 0 1,1 0-1,-1-1 1,-1 1-1,0 0 0,-1 0 1,0-1 0,0 1-1,-1 0 1,1-1 0,0 1 0,0-1-1,0 1 1,-1-1 0,2 1 0,-1-1-1,0 1 1,1-1 0,0 1 0,0-1-1,1 1 1,-2-1 0,0 1 0,0-1 0,1 1 1,0-1-1,1 1 0,-1-1 0,1 1 1,0-1-1,0 1 0,-1-1 0,1 1 1,0 0-1,-1 0 0,0 0 0,-1 0 0,0 0 1,0 0-30,2 1 0,1 0 0,0 0 0,-1 0 0,1 0 0,0 0 1,-1 0-1,0 1 0,0-1 0,-2 1 0,0-1 0,0 1 0,-2 0 1,-1 0-1,0 0 0,-3-1 8,10 1 1,0 0 0,0-1-1,-2 0 1,-1 1 0,-2 0-1,-3 1 1,-3 0 0,-4 2-1,-3 2-201,24 10 1,-10 3 0,-29-2-53,-32-8 1,-20-2 0,-16-1 0,-10 0 0,-6-1 0,0 0 0,5 1 78,18-2 1,-1 0 0,-2 0-1,-1 1 1,0-1 0,-2 0-1,-1 0 1,-1 0 0,-1 0-1,-1 0 1,-1 0 0,0 0-1,-1 0 79,10-1 1,-1 0 0,-1 0-1,-2 0 1,0 0 0,-1 0-1,0 0 1,-2 0 0,1 0-1,-1 0 1,-1 0 0,1 0 0,0 0-1,-1 0 1,1 0 0,1 1-1,-1-1 1,1 0 0,1 0-1,1 0 1,1 0-25,-3 1 1,1 0 0,0-1 0,1 1 0,0-1 0,0 1 0,1-1 0,0 1 0,0-1 0,0 1 0,0 0 0,0 0 0,-1-1 0,1 1 0,-1 0 0,0 0-1,-1 1 1,0-1 15,1 0 1,-1 0-1,-2 1 1,0-1 0,-1 1-1,0 0 1,-1 0-1,1-1 1,-1 1 0,1 0-1,0 0 1,1 0 0,1 0-1,0 0 1,2 0-1,2 0 1,1 0 0,1-1-1,3 1 1,2-1-42,-20 4 1,2-2-1,3 1 1,3-1-1,2 1 1,4 1-1,4 0 1,3 2-326,-8 5 0,1 2 0,12-1 0,21-4 242,24-5 0,17-3 1,13-2-1,11-2 1,6 0-1,4-1 1,-2 1-1,-3 0 181,-17 0 0,1-1 1,1 1-1,2-1 0,0 0 1,2 0-1,0 0 0,1 0 1,1 0-1,1 0 0,0-1 1,1 1-1,0-1 0,0 1 1,0 0 76,-7-1 1,1 1-1,0-1 1,1 1-1,0-1 1,1 1 0,0-1-1,1 0 1,0 1-1,0-1 1,1 0 0,-1 0-1,1 0 1,0 1-1,0-1 1,0 0-1,0 0 1,0 1 0,0-1-1,0 0 1,-1 1 0,0-1 1,0 1-1,0-1 1,0 1-1,0-1 1,1 0-1,-1 1 1,1-1-1,0 0 1,0 1-1,-1-1 1,1 1 0,0-1-1,-1 1 1,1 0-1,-1-1 1,0 1-1,0 0 1,0 0-1,-1 0 1,0 0-1,0 1 2,4-1 0,0 1 0,0-1 0,0 1 0,0-1 0,0 1 1,0-1-1,-1 1 0,1 0 0,-1 0 0,-1 0 0,1 1 0,-2-1 1,0 1-1,0 0 0,-2 0 0,0 0 0,-1 0 0,-1 1 68,12 0 0,0 1 1,0-1-1,1 0 1,-2 1-1,-2 0 1,-1 0-1,-3 2 1,-3 0-1,-4 1 1,-4 2-1,-4 1 185,13 9 0,-5 3 0,-12 1 0,-20-3-134,-20-7 1,-14-2-1,-12 0 1,-9-1-1,-6 0 1,-6 0-1,-2-2 1,0 1-1,3-1 1,4 0-44,8-1 0,-1 0 1,0-1-1,0 0 1,-1-1-1,-1 0 1,-1 0-1,0 0 1,-2 0-1,-1 0 1,-1 0-1,-1-1 1,-1 1 18,11-1 0,-1 0 0,-1 0 1,-2 0-1,0 0 0,-2 0 1,-1-1-1,0 1 0,-1 0 0,0 0 1,-1-1-1,0 1 0,1 0 1,-1-1-1,1 1 0,0-1 0,1 1 1,1-1-1,0 0 0,1 1 1,2-1-1,1 0 0,1 0 62,-8 1 1,2-1 0,1 1 0,1-1 0,1 0 0,1 0 0,0 0 0,0 0 0,1 0 0,0 0 0,0 0 0,-1 0 0,1 1 0,-2-1 0,0 0-12,0 1 1,-2-1 0,-1 1 0,-1 0-1,0 0 1,-1 0 0,0 0 0,1 0 0,1 0-1,1 0 1,2-1 0,2 1 0,2 0 0,3-1-1,3 0 1,3 0 660,-33 3 0,3 0 0,17-1 0,28-1 57,37 1 0,27-1 1,9-2-806,-21-1 0,4-2 0,5 0 0,4-1 0,2 0 1,3-1-1,2 0 0,1 0 0,0 1 0,0-1 0,-1 1 1,-2 0-107,-6 0 0,-1 1 1,1 0-1,-1 0 1,1 0-1,0 0 1,1 0-1,0 0 0,1 0 1,0 0-1,1 0 1,0 0-1,2 0 1,0-1-1,1 1 62,-7 0 1,2 0 0,1 0 0,1 0 0,0 0 0,2-1-1,0 1 1,1 0 0,0 0 0,0-1 0,0 1 0,1 0 0,-1 0-1,0 0 1,0-1 0,-1 1 0,-1 0 0,0 0 0,-1 1-1,-1-1 1,-1 0 0,-2 1-14,7-1 0,0 1 1,-2-1-1,-1 1 1,0-1-1,-1 1 1,0 0-1,-1 0 0,-1 0 1,1 0-1,-1 0 1,1 1-1,0-1 1,0 1-1,0 0 6,5 0 0,2 0 0,2 0 0,0 0 0,1 0 0,0 0 0,-2 1 0,0-1 0,-3 1 0,-3 1 0,-3 0 0,-5 0 0,-4 1 0,-5 1 160,21 5 1,-11 2-1,-24 0-378,-31-1 0,-23 1 1,-14-1-1,-4-1 211,24-5 1,-5 0-1,-3-1 1,-4 1-1,-2-1 1,-3-1-1,-2 1 1,-1-1 0,-1 0-1,-1 0 1,-1 1-1,1-1 1,1 0-1,0 0 1,2 0 0,1 0-113,2 0 1,1 0-1,0 0 1,0 0-1,1 0 1,-1 0 0,0-1-1,0 1 1,0 0-1,0-1 1,-1 1-1,-1 0 1,-1 0 0,0 0-1,-2 0 1,0 1 87,7-1 0,0 0 0,-1 0 0,-2 0 0,1 1 0,-2-1 0,0 0 0,-1 1 0,0-1 0,0 1 0,-1 0 0,0-1 0,0 1 0,0 0 0,0-1 0,1 1 0,-1 0 0,1-1 0,1 1 0,-1 0 1,2-1-1,0 1 0,1-1 0,1 1-10,-8 0 1,1 0-1,1 0 1,0 0-1,1 0 1,-1 0-1,2 0 1,-1 0-1,1 0 1,0 0-1,0 0 1,1 0-1,0-1 1,0 1-1,0 0 1,0 0-1,0 0 1,0 0 10,-2 1 1,-1-1 0,1 0-1,-1 1 1,0-1 0,0 0 0,0 1-1,1-1 1,1 0 0,0 1-1,1-1 1,1 0 0,2 1 0,0-1-1,2 0 1,1 0 112,-12 2 1,-1-1 0,0-1 0,2 1 0,3 0 0,4 0 0,5 0 0,7 2-1,8 0-231,-15 17 188,52-18 0,19-2 0,13-2 0,11-1 0,7-1 0,4 0 0,-1-1 0,-4 1 0,-6 1-88,-8 0 1,0-1-1,0 1 1,0 0-1,-1-1 1,1 1-1,1-1 1,1 1-1,0-1 1,0 1-1,1-1 1,1 1-1,1-1 1,1 1-1,0-1 1,-1 1-1,-1-1 1,-2 1-1,-1-1 1,-4 1-1,1 0 1,0 0-1,0 0 1,-1 0-1,1 0 1,0 0-1,-1 0 1</inkml:trace>
  <inkml:trace contextRef="#ctx0" brushRef="#br0" timeOffset="147736">19276 10671 7533,'-19'10'135,"10"13"0,5 8 134,1 2 1,1 5 0,2 4-926,0-4 1,1 4-1,0 2 1,1 3 0,-1 0 651,0-3 1,0 1 0,0 1-1,0 2 1,0 1 0,0 1-1,0 2-212,0-9 1,1 2 0,-1 0 0,1 2-1,0 0 1,0 1 0,0 0 0,0 1-1,0 1 1,0 0 201,0-6 0,0 1 0,0 0 0,0 1 1,0 1-1,0 0 0,0 0 0,1 0 0,-1 1 1,1 0-1,-1 0 0,1 0 0,0 1-46,0-2 1,1 1 0,-1 1-1,1-1 1,0 1 0,0 0-1,0 0 1,0 1 0,0-1-1,0 1 1,0-1 0,1 1-1,-1 0 1,0 0 71,1-2 0,-1 0 0,0 0 0,1 0 0,-1 1 0,1-1 0,-1 1 0,1 0 0,0 0 0,-1-1 0,1 1 0,0 0 0,0-1 0,0 1 0,1-1-86,-1 0 1,0 0-1,1 0 1,0 0 0,0 0-1,-1 0 1,1 0 0,0 0-1,0 0 1,0 0-1,0 0 1,0 0 0,0-1-1,0 1 1,0 0 55,-1 0 0,1 0 0,-1 0 0,1 0 0,-1 1 0,1-1 0,-1 1 0,1-1 0,-1 0 0,1-1 0,-1 0 0,0 0 0,0-1 0,1-1 0,-1 0-23,1 6 0,0 0 0,-1-1 0,1-1 0,-1-1 1,1 0-1,-1 0 0,1-1 0,0 1 0,0 0 0,0 0 41,1-1 0,-1 2 0,2 1 0,-1-1 0,0 1 0,0-1 0,1-2 0,-1-1 0,-1-2 0,1-3 0,-1-3 0,2 12 0,-1-6 0,-1-3 0,2 0 0,0-1 0,3-1 0,-1 0 0,1 0 0,-1 0 0,1-1 0</inkml:trace>
  <inkml:trace contextRef="#ctx0" brushRef="#br0" timeOffset="148372">17925 15468 7533,'-30'-30'269,"1"1"1,9 10 0,3 1 45,-2-7 0,13 2-315,36 11 0,21 7 0,-17 2 0,4 0 0,3 2 0,4 1 0,1 0-410,-5 0 0,3 1 1,2 0-1,2 1 1,1 0-1,2 0 0,0-1 1,2 1 252,-9-1 1,1 0 0,1-1 0,0 1 0,2 0 0,1 0 0,0-1-1,1 1 1,0 0 0,1-1 0,0 1 0,1 0 62,-7 0 0,0 0 1,1 0-1,0 0 0,1 0 1,0 1-1,1-1 0,0 0 1,0 0-1,0 0 0,1 1 1,1-1-1,-1 0 0,1 0 1,0 0-1,0 0 79,-3 0 1,0 0 0,0 0 0,1 0 0,0 0-1,0 0 1,1 0 0,0 0 0,0 0 0,0 0 0,1 0-1,-1-1 1,1 1 0,0 0 0,0 0 0,1 0 0,-1-1-1,1 1 1,-1 0-76,-3-1 1,0 1-1,0-1 1,1 1 0,-1-1-1,1 0 1,0 1 0,0-1-1,0 0 1,0 1 0,0-1-1,1 0 1,0 0-1,-1 1 1,1-1 0,0 0-1,-1 1 1,1-1 0,0 0-1,0 1 1,0-1 0,0 1 85,-1 0 0,0-1 0,1 1 1,-1 0-1,1-1 0,-1 1 0,1 0 1,0 0-1,-1 0 0,1 0 0,0 0 1,0 0-1,0-1 0,0 1 0,0 0 1,0 0-1,0 0 0,0 0 0,0 0 1,0-1-1,-1 1 0,1 0 1,0-1 3,0 1 0,0-1 0,0 1 0,-1-1 0,1 0 0,0 1 0,0-1 0,0 1 0,0-1 0,0 0 0,0 1 0,0-1 0,0 0 0,0 0 0,0 1 0,-1-1 0,1 0 0,-1 0 0,1 0 0,-1 0 0,1 1 0,-1-1 0,0 0 0,1 0 0,-1 0 0,1 0 0,-1 1 0,1-1 0,0 0 0,-1 0 0,0 0 0,1 0 0,-1 0 0,0 1 0,0-1 0,0 0 0,0 0 0,0 0 0,0 0 0,-1-1 0,0 1 0,1 0 0,-1 0 0,0-1 0,-1 1 0,6-1 0,-1 1 0,0-1 0,-1 1 0,1-1 0,0 0 0,-1 0 0,1 1 0,-1-1 0,0 0 0,0 0 0,-1 0 0,1 0 0,-1-1 0,0 1 0,0 0 0,-1 0 0,1-1 0,-1 1 0,1 0 0,0-1 0,0 0 0,0 1 0,-1-1 0,1 1 0,-1-1 0,0 0 0,-1 0 0,1 0 0,-1 0 0,0 0 0,0 0 0,-1 0 0,0 0 0,0 0 0,-1-1 0,6 1 0,-1-1 0,0 0 0,0 0 0,-1 0 0,0 0 0,0 0 0,-1 0 0,0 0 0,-1-1 0,0 1 0,0-1 0,-2 1 0,0-1 0,4 0 0,0 0 0,-1 0 0,0-1 0,-1 1 0,-1-1 0,0 0 0,-2 1 0,0-1 0,-2 0 0,0 1 0,9-2 0,-2-1 0,0 1 0,-2 0 0,-2-1 0,-3 1 0,-2 0 0,8-2 0,-3 0 0,-4 0 0,-6 0 0,-4-4 0,0 0 0</inkml:trace>
  <inkml:trace contextRef="#ctx0" brushRef="#br0" timeOffset="149670">18818 12654 7533,'-14'-27'-990,"31"5"1350,5 20 0,6 4-585,20-5 0,3 0 225,-2 2 0,0 1 0,-4-3 0,-3 0 0,-13 3 0,1 0 0</inkml:trace>
  <inkml:trace contextRef="#ctx0" brushRef="#br0" timeOffset="149805">19859 12617 7533,'43'-17'-30,"1"1"0,4 4 0,1 6 30,-6 8 0,-2 3 0,-2 1 0,-3 2 0,-9 1 0,0 0 0</inkml:trace>
  <inkml:trace contextRef="#ctx0" brushRef="#br0" timeOffset="149936">20924 12580 7533,'29'-19'-300,"0"1"0,6 5 0,2 5 300,10 0 0,1 5 0,-9 7 0,-2 4 0,-8 2 0,1 0 0</inkml:trace>
  <inkml:trace contextRef="#ctx0" brushRef="#br0" timeOffset="150090">22313 12505 4897,'34'-15'337,"-1"0"0,0 5 0,4 2 1,1 0-428,-2 2 0,2 1 0,1 0 0,0 2-730,4 0 1,0 2 0,1 0 0,-2 0 556,6 1 1,-2 0 0,-1 2 0,-6-1 0,-2 1 0,-2 0 0,0-2 0,-1 0 0</inkml:trace>
  <inkml:trace contextRef="#ctx0" brushRef="#br0" timeOffset="150205">23888 12357 7533,'36'-12'179,"1"0"1,0 0 0,3 6 0,1 3 0,3 1-180,-1 0 0,2-1 0,0 2 0,-3 3 0,3 3 0,-3 2 0,-1 1 0,-5 2 0,-1 0 0,1 1 0</inkml:trace>
  <inkml:trace contextRef="#ctx0" brushRef="#br0" timeOffset="150319">25486 12332 7533,'38'-14'101,"0"0"0,7 10 0,1 2 0,3-8 1,0 3-1,-1 14 0,-1 0 0</inkml:trace>
  <inkml:trace contextRef="#ctx0" brushRef="#br0" timeOffset="150404">26851 12295 7533,'31'-33'0,"-1"4"0</inkml:trace>
  <inkml:trace contextRef="#ctx0" brushRef="#br0" timeOffset="150903">17466 12307 7533,'-26'-36'0,"13"32"584,11 28 1,6 14-585,2-1 0,3 4 0,-1-2 0,0 7 0,-1-1 0,1-10 0,0 0 0,0 0 0</inkml:trace>
  <inkml:trace contextRef="#ctx0" brushRef="#br0" timeOffset="151120">18074 12183 7533,'-8'-25'719,"-1"1"1,-11-4-361,-16 37 1,-4 15-315,7 8 0,2 10-701,11-12 1,-1 4-1,-1 3 1,1 0 0,3 0 574,1 7 1,2 0 0,2 0 0,-1-1 0,1-2 0,0-1 0,1 0 0,2-1-1,2 4 1,0 0 0,1 0 0</inkml:trace>
  <inkml:trace contextRef="#ctx0" brushRef="#br0" timeOffset="151436">17999 12592 7533,'4'-40'584,"0"-1"1,-1 1 0,18 0-1,5 3-674,-1-8 0,5 9-225,12 23 1,-4 17-1,-19 13 0,-9 8 0,-11 11 1,-12 6 314,-4-9 0,-6 1 0,-4 1 0,2-2 29,-3 4 1,0-2 0,0-1-60,-7 3 0,-1 0 1,23-9 388,33-14 1,14-6-360,8-3 0,7-5 0,2-3 0,-12-3 0,0-2 0,1-1 0,0 0 0,6 1 0,-1 1 0,1-1 0,-1 1 0</inkml:trace>
  <inkml:trace contextRef="#ctx0" brushRef="#br0" timeOffset="152503">19573 15331 6453,'-13'14'0,"2"3"0,16-16 0,2 5 0,5-6 0</inkml:trace>
  <inkml:trace contextRef="#ctx0" brushRef="#br0" timeOffset="155788">19623 15394 7533,'-19'-13'-180,"1"6"719,17 2-359,18 5-90,33 0 45,-12-3 0,5 0-105,-3 1 0,4 0 0,1-1-321,-8 0 1,2 0-1,1 0 1,1 0 290,6 1 0,3 0 0,0 0 0,1 1-36,-9 0 0,0-1 0,0 1 0,1 0 0,0 0 36,3 1 0,-1 1 0,1-1 0,0 0 0,0-1 72,-1 0 0,0-2 0,-1 1 0,1-1 0,0 1-18,1 1 0,0 0 0,0 1 0,0 0 0,-1 0-36,-2-1 0,-1 1 0,0-1 0,0 2 0,1 0-18,0 0 0,0 2 0,0-1 0,0 2 0,0-1-54,-1 2 0,0 0 0,0 0 0,0 0 0,0 0 18,3 0 0,-1-1 0,1 0 0,0-1 0,0 1 54,-1-1 0,1-1 0,0 1 0,0-1 0,0 0 54,2 0 0,0-1 0,0 0 0,0 0 0,0 0-302,-1-1 1,0 0-1,0 0 1,0 0 0,0 0 229,-1 0 0,0 0 0,0 0 0,0 0 0,-1 0-18,-1-1 0,0 0 0,0-1 0,-1 1 0,-2 0 18,0 1 0,-1-1 0,-2 1 0,-1 0 30,7-2 0,-2-1 0,-5 2 104,-8 1 1,-5 0 495,6-6-450,-24 0 927,-5-1-1017,0-4 932,0 9-1651,6-3 179,12 10 90,25 2 495,-11 0 0,5-1 45,8-2 0,3-2-150,-15 1 0,1-2 0,0 1-30,1-2 0,0 0 0,0 0 45,7 0 0,-2 0 0,-4-3 0,-4 0 224,5 2 541,-19-4-180,-18-1-540,-1 5 89,-10-10-448,9 4-91,-9-6 270,10 1 90,-5-6 180,6-18 0,-4 3 0,-3-7-31,2 1 1,-2-5 0,0-2-524,-1 2 0,-2-2 0,0-2 1,1-2 409,0 4 0,0-1 0,0-2 0,0-1 0,1 0-21,0 6 0,1-2 0,-1 1 0,1-1 0,0 0 0,-1-1-93,2 5 1,0 0 0,-1-1 0,1 1 0,0-1 0,0 0 0,1 0-225,-1-6 0,2-1 1,-1 1-1,1-1 1,1 0-1,-1 0 289,0 6 0,0 0 0,1 0 0,-1-1 1,1 1-1,0 0 0,0 0-2,0-6 0,1 0 0,0 0 0,1 1 0,-1-1 0,0 1 15,0 0 0,-1 0 0,1 0 0,0 0 0,0 1 0,0 0-208,1 1 0,0 0 0,-1 0 0,1 1 0,0 0 0,0 0 178,0 3 0,0 0 0,0 1 0,0-1 0,0 1 0,1 0-151,0-6 1,0-1 0,0 1 0,0 0 0,0 1 162,-1 1 0,0 1 0,0 1 0,-1 0 0,1-1 18,1 2 0,0-1 0,0 0 0,0 1 0,-1 1 0,-1-5 0,-1 1 0,-1 1 0,2 0 110,1 2 1,1-1 0,0 2 0,0 0-201,-2-6 0,-1 1 0,2 1 464,2-2 1,2 0 0,-1 2-405,-2 5 0,0 1 0,1-1 120,1-3 0,0-1 0,0 2-90,-2 8 0,0 2 0,0-1 434,-2-1 0,0 0 0,0 0-389,-1-9 0,-1 2 583,-2 4 1,0 1-495,-1 3 1,1 1 254,3 7 0,-1 1-569,-7-23 490,5 10-490,-1 1 332,-4 0 28,9 0-180,-3 6 90,5-5 90,0 9-1,0-3-179,0 5-90,0 6 180,0-4 0,0 9 90,0-4-180,0 6-90,0-1-90,0 6-179,11-4 179,14 10 180,-2-4 0,3-1 0,12 0 0,4 0-90,-7 1 0,3 0 0,1 1-323,5-2 0,2-1 0,2 2 345,-5 2 1,3 1-1,0 1 1,2 0-253,-6 0 1,1-1-1,1 1 1,0 0 0,1 0 319,2 1 0,2 0 0,0 0 0,1 0 0,-1 0 45,-5 0 0,1 0 0,-1 0 0,1 0 0,-1 0 0,0 0-27,7 1 0,-1 0 0,0 1 0,-1-1 0,0 0-72,-1-1 0,-1 1 0,1-1 0,-2 0 0,1 0-174,-3 1 1,0 0 0,-1 1 0,0-1 0,-1 0 249,9-1 1,-2 0-1,1 0 1,-1 0-164,-2 0 1,-1 0 0,1 0-1,-1 0 141,-2 0 0,0 0 0,-1 0 0,-1 0 22,-3 0 1,-1 0 0,-1 0-1,0 0 139,5 0 1,0 0 0,-2 0-117,10 0 0,-3 0 563,-11 0 1,-3 0-474,-4 0 0,-3 0 1264,12 0-1399,-12 0 0,0 0 820,9-6-955,-3 5 0,1 1 36,-8-3 1,1 0 8,4 3 0,2 0 45,1 0 0,1 0 45,1 0 0,-1 0 90,-4 0 0,-2 0 90,15 0-180,-25 0 180,-13 0 0,-5 0-360,6 6-270,11 1 360,15 5 90,12 1 90,-19-7 0,0 0 135,0-2 0,0-1 315,13 3-450,-8-6 0,-12 0 90,-11 5-180,-1 18-90,-6 21 0,6-1 0,4 5 60,-1-8 0,2 2 0,1 2-318,1-3 1,1 2-1,1 1 1,-1 1 365,-1-4 0,0 0 0,-1 2 0,1 0 0,0 0-314,1 3 0,0 1 0,0 0 0,-1 1 0,-1 1 311,-2-7 0,-1 1 0,-1 1 0,0 0 0,0-1 0,0 1 0,1 0 0,1 1 0,-1-1 0,0 0 0,0 1 0,-1 0 0,0 3 0,0 0 0,-1 0 0,0 1 0,0-1 0,0 1-15,1-1 0,-1-1 0,1 1 0,-1 0 0,0 0 0,0 0-255,-1-5 0,0 0 1,-1 1-1,0-1 1,1 1-1,-1-1 1,0 0 314,0 6 0,0 0 0,0 0 0,0-1 0,0 1 0,0-1 29,-1 0 1,0-1 0,0 1 0,0-1 0,0 1 0,1-1-60,0 1 0,1 1 0,0-1 0,0 0 0,1 0 0,-2 0-30,1 0 0,-1 0 0,1-1 0,-1 1 0,1 0 0,0 0-127,-1-6 0,1 1 0,1-1 0,-1 1 0,1 0 0,-1-1 1,-1 0 111,1 6 0,0 0 0,-1 0 0,0-1 0,0 1 0,0 0 0,0 0 0,1 1 0,-1-1 0,0 1 0,0-1 0,-1-1 45,0-3 0,-1 0 0,0-1 0,0-1 0,0 1 0,1-1 41,0 5 1,0-1 0,1 1 0,0-2 0,0 0 164,1 5 1,0 0 0,0-1-1,1-3-206,1 5 0,1-4 0,0 0 0,1-7 0,0 0 0,0-3 431,3 5 1,-1-5-552,-2-8 0,-1-2 1525,4 10-1885,-8-12 2877,-5-18-2877,0-36 450,-5 9 0,-8-25 0,-6 26 0</inkml:trace>
  <inkml:trace contextRef="#ctx0" brushRef="#br1" timeOffset="156388">26690 12344 12672,'-24'-36'-1022,"14"9"813,16-3 260,21 18 0,12 6 53,4 2 0,6 4 0,6 2-573,-15 1 1,3 0 0,3 1 0,3 1 0,0 0 0,0 0 0,0-1 295,-3 0 1,0-1 0,1 0 0,0 0 0,1 0-1,0 0 1,0 0 0,1 0-25,-3 1 1,2 0 0,0 1 0,0-1 0,0 1 0,0-1 0,0 0 0,-1 0 0,-1-2 178,1 0 1,1-1-1,-1-1 1,-1 0 0,0 0-1,-2-1 1,-2 0 0,-2 0-1,4-1 1,-3 0 0,-2-1-1,-1 0 1,-1-1 0,3-2-1,-1 0 1,0-1 0,1 1-1</inkml:trace>
  <inkml:trace contextRef="#ctx0" brushRef="#br1" timeOffset="162022">23007 9234 14039,'0'-19'-2963,"0"1"1916,0 11 344,6 1 1124,-5 6 369,4 0-290,-5 0-375,0 0 0,0 0 0</inkml:trace>
  <inkml:trace contextRef="#ctx0" brushRef="#br0" timeOffset="165422">19884 15294 7533,'-13'-19'-1170,"6"6"1440,2 8 90,10 10-180,13 2 0,25 6-180,-12-4 0,7 0-45,2-2 0,7-1 0,4 0 0,-2 0-406,-2-1 1,0 0 0,1 0-1,6 0 439,-12-1 1,3 0 0,3 0 0,1 0 0,2 0 0,-1 0-1,-1-1 1,-2-1-294,1 0 1,-1 0-1,-1-1 1,-1 0 0,1 0-1,2-1 1,0 2 334,-4-1 0,1 0 0,1 1 0,0-1 0,1 1 0,0-1 0,-2 0 0,0 0 0,-1 0 8,4-1 1,-2-1-1,-1 1 1,0-1-1,0-1 1,0 1 0,2 0 39,-2 0 1,2 0 0,0-1-1,0 1 1,0-1 0,-1 1 0,-1-1-1,-2 0-33,1-1 0,-2 0 0,-1 0 0,0-1 0,1 1 0,1-1-33,2 0 1,2 0 0,1-1 0,1 1 0,-2-1 0,-1 1 0,-3 0-256,1 1 0,-1-1 0,-3 2 1,0-1-1,1 0 198,9-2 0,0 1 0,0-1 0,-2 2-81,-4 2 1,-1 0 0,-1 2-1,-4 0 126,10 4 0,-3 1 337,-10-2 1,0 0-1,-4 2-337,14 13 2017,-14-6-1298,-20-19 859,-11-2-1578,0-10 413,5 6-953,13-1 361,8 1 179,17-1 89,-4 1-268,-8 5-361,-13 2 360,-23-1 90,-9-6 90,-4-9 0,0-5-45,6 3 0,2-2-135,-3-12 0,3 1 450,4-10-180,12 16-90,-5 19 0,-1 22 0,-7-3 0,-5 10 0</inkml:trace>
  <inkml:trace contextRef="#ctx0" brushRef="#br1" timeOffset="176257">27941 3607 27011,'11'-32'-820,"0"-1"1,9 9 0,6 2 0,5 2 48,7 1 1,4 2 0,5 2 0,4 1 923,-9 5 1,2 0 0,3 1 0,2 1-1,2 0 1,1 1 0,0 0-41,-10 2 0,1 0 1,1 0-1,0 1 0,2 0 1,0 1-1,1 0 0,1-1 1,0 1-1,0 1 1,1-1-80,-5 0 0,0 1 0,2 0 0,-1 0 0,2 0 1,0 0-1,0 0 0,0 1 0,0-1 0,1 1 1,-1-1-1,0 1 0,0 0 0,0 0-24,2 0 1,2 0 0,-1 0 0,1 0 0,-1 0-1,1 1 1,-1-1 0,0 1 0,-1 0 0,0 0-1,-1 0 1,-1 0 0,-1 0 0,5 0 0,-2 1-1,0 0 1,0 0 0,-2 0 0,0 0 0,-1 0-1,-1 1 1,-1 0 0,-1 0 0,4 2 0,1 0-1,-1 0 1,0 0 0,0 0 0,0 0 0,0 0-1</inkml:trace>
  <inkml:trace contextRef="#ctx0" brushRef="#br1" timeOffset="176503">28239 4065 27418,'48'3'-73,"1"-1"1,-1 1 0,0-1-1,1 1 1,-1-1 0,0 0 0,1 1-1,-4-2 1,2 0 0,1 0-1,0 0 1,1 0 0,0-1 0,2 1-1,1-1 1,0 0 0,1 1 0,1-1 85,-8 0 0,1 0 0,0 0 0,2 0 0,1 0 0,0 0 0,0-1 0,1 1 1,0 0-1,1-1 0,-1 1 0,0 0 0,0 0 0,-1 0 0,0 0 0,-1 0-7,1 1 1,0-1-1,0 0 1,1 0 0,-1 1-1,1-1 1,-1 0-1,0 1 1,-1-1 0,0 1-1,-1 0 1,0 0 0,-2 0-1,0 0 1,-2 1-30,11 0 1,-2 1 0,1-1 0,-2 1-1,0 0 1,-3 1 0,-1-1 0,-2 1 0,-2 0-1,-3-1 1,12 2 0,0-2 0,-5 1 0,-9 3-1,-14 5 1,-14 28 0</inkml:trace>
  <inkml:trace contextRef="#ctx0" brushRef="#br1" timeOffset="176687">27830 4772 20654,'-46'7'-634,"61"-3"0,22 0 0,12 0 0,2 0 647,-14-1 0,4-1 1,4 0-1,2 0 1,4-1-1,1 1 1,1 0-1,2 0 1,0-1-1,0 2-11,-11-2 1,2 1-1,0-1 1,2 1-1,0-1 1,1 1-1,1 0 1,0-1-1,1 1 1,0 0-1,0 0 1,1 0-1,0 1 1,-1-1-1,1 1 1,-1 0-4,-4 0 1,1 1 0,0 0 0,1 0 0,0 0 0,1 0 0,0 1 0,0-1 0,-1 1 0,1 0 0,0 0 0,-1-1 0,0 1 0,-1 0-1,0-1 1,-1 1 0,0-1 0,-2 0 0,-1 0 0,9 0 0,0-1 0,-1 1 0,-1-1 0,0 0 0,-1 0 0,-1 0 0,-1 0 0,0 0-1,-2 1 1,0 0 0,-1 1 0,-1 1 0,1 3 0,-1 0 0,1 0 0,0 0 0,0 0 0,0 0 0,0 0 0,0 0 0,0 0 0</inkml:trace>
  <inkml:trace contextRef="#ctx0" brushRef="#br1" timeOffset="176905">27693 5925 27611,'-32'11'-820,"46"-1"1,22 2 0,11 1 0,3-1 606,-16-5 0,4-1 0,4 0 0,2 0 0,2 0 0,2-1 1,2 1-1,0-1 0,1 2 0,0-1 286,-8 0 1,2 0-1,1 0 1,0 0-1,2 1 1,0-1-1,1 0 1,0 1-1,1 0 1,1 0-1,-1-1 1,1 1-1,0 0 1,0 0-1,0 0-68,-5-1 0,2 1 0,0-1 0,0 0 0,1 1 0,0-1 0,1 1 1,-1-1-1,1 1 0,-1 0 0,1-1 0,-1 1 0,1 0 0,-1 0 1,-1 0-1,0 0 0,0 1 0,-2-1-8,3 1 1,-1 0 0,1 0 0,0 0 0,0 0 0,-1 0-1,0 1 1,0-1 0,-1 1 0,-1-1 0,0 1 0,-1-1 0,-1 1-1,-2-1 1,0 1 0,-2 0 0,12 2 0,-2 1 0,-1-1-1,-1 1 1,-2-1 0,-2 1 0,-1 0 0,-2 0 0,-1 1 0,-1 2-1,0 0 1,-1 1 0,1-1 0,0 1 0,0-1 0</inkml:trace>
  <inkml:trace contextRef="#ctx0" brushRef="#br1" timeOffset="177104">28090 7189 3437,'47'6'-18,"1"0"1,-1 0-1,0 0 1,0 0-1,1 0 1,-1-1 0,0 1-1,0 0 1,1 0-1,-1 0 1,0 0 0,-1-1-1,0-1 1,0 1-1,0-1 1,1 0-1,1 0 1,-1-1 0,2 1-1,-1 0 1,1 0-1,1 0 1,0 0 0,0 0-1,1 0 1,0 0 41,-4 0 0,0 0 0,1 0 0,1 1 0,1-1 1,0 0-1,0 0 0,1 0 0,0 1 0,0-1 0,-1 1 1,1-1-1,0 1 0,0-1 0,-1 1 0,0 0 1,-1-1-1,0 1 0,-1 0-2,1 0 1,1 1 0,0-1 0,0 1 0,0 0 0,-1-1 0,1 1 0,-1 0 0,0 0 0,-1 0 0,-1 0-1,0 0 1,-1 0 0,0-1 0,-2 1 0,0-1 0,-2 1 3,13 0 1,0 0-1,-2 0 1,0-1 0,-2 1-1,-2-1 1,-1 2 0,-2 0-1,-3 0 1,-2 2 0,15 6-1,-2 1 1,-5 0 0,-8 2-1,-9-2 1,-14 3 0,0 0-1</inkml:trace>
  <inkml:trace contextRef="#ctx0" brushRef="#br1" timeOffset="177304">28288 8131 3437,'47'3'112,"0"1"1,1-1 0,-1 0 0,0 1 0,0-1 0,0 0 0,0 1 0,0-1 0,0 0 0,0 1 0,0-1 0,0 0 0,0 1 0,0-1 0,0 0 0,1-1 0,0 1 0,0 0 0,1-1 0,-1 1 0,2-1 0,-1 1 0,0 0 0,1 0 0,0 0 0,-1 0 0,1 0 0,0 1 0,0 0 69,-3-1 0,1 1 0,-1 0 0,1 0 0,1 1 0,-1-1 0,0 1 0,1-1 0,-1 1 0,1 0 0,-1 0 0,1 0 0,-1 0 0,0 0 0,-1 0 0,1 0 0,-1 0 0,-1 0 22,3 1 1,0-1 0,1 1 0,-1-1-1,1 1 1,-1 0 0,0-1 0,0 1 0,-1 0-1,-1 0 1,0 0 0,-1 0 0,-1 0 0,-2 0-1,0 1 1,-2-1-13,13 3 1,-2 0 0,0 0-1,-2 0 1,-2 0 0,-2 1 0,-2 0-1,-2 0 1,-2 0 0,8 4 0,-1 0-1,-4 1 1,-7 0 0,-9 1 0,-10 4-1,-1 1 1</inkml:trace>
  <inkml:trace contextRef="#ctx0" brushRef="#br1" timeOffset="177505">28363 8999 28811,'47'7'-22,"0"0"1,0 1 0,0-1 0,0 1 0,0-1 0,-1 1 0,1-1 0,0 0 0,0 1 0,-2-2 0,0-1 0,1 1 0,0-1 0,1 0 0,0 0 0,1 0 0,1 0 0,0 0 0,0 0 0,2 1 0,0 0 0,1 0-162,-7 0 1,1 0 0,1 0 0,1 0 0,0 0 0,1 1 0,0 0 0,1-1 0,0 1 0,1 0 0,-1 0 0,0 0 0,0 0 0,0 0 0,0 1 0,-1-1 0,0 0 0,-1 0 39,1 1 1,1-1 0,-1 1 0,1 0 0,0 0 0,0 0 0,0 0 0,-1 1 0,0-1 0,0 0 0,-1 0 0,-1 0 0,0 0-1,-2 0 1,0-1 0,-1 1 0,-2-1 73,13 2 1,-2-1 0,-1 0 0,-1 0-1,-2 0 1,0 0 0,-2 0 0,-2 1-1,0 0 1,-2 1 0,5 3 0,0 1-1,-1 1 1,-2 0 0,-4-1 0,-5 0 0,-5-2-1,6 7 1,-1 0 0</inkml:trace>
  <inkml:trace contextRef="#ctx0" brushRef="#br1" timeOffset="177705">28648 9890 20619,'-37'-3'-820,"0"1"1,53 13 0,26 8 0,7-1 496,-14-9 0,4 0 1,5-2-1,3 1 0,2-1 1,3 0-1,1 0 1,1 1 417,-13-2 0,1-1 1,2 1-1,2-1 1,0 1-1,1 0 1,2-1-1,0 1 0,0 0 1,1-1-1,1 1 1,-1 0-1,1 0 1,-1-1-1,0 1-30,-4 0 1,1-1-1,0 1 1,0-1 0,1 1-1,0-1 1,0 1 0,1-1-1,-1 1 1,1 0 0,0-1-1,-1 1 1,1-1 0,-1 1-1,1-1 1,-2 1 0,1-1-1,-1 1-25,4-1 1,0 1 0,1-1 0,0 1 0,0-1 0,0 0 0,-1 1 0,1-1 0,-2 0 0,1 1-1,-2-1 1,-1 0 0,0 1 0,-2-1 0,-1 1 0,-1-1-33,7 2 1,0-1-1,-2 1 1,-1-1-1,-1 0 1,-2 1-1,-1 0 1,-2 0-1,0 1 1,-3 0-1,11 3 1,-2 2-1,-1 0 1,-5 0-1,-4 0 1,-8 0-1,-2 5 1,-1 1-1</inkml:trace>
  <inkml:trace contextRef="#ctx0" brushRef="#br1" timeOffset="177904">28586 10683 25940,'49'7'-41,"1"0"0,-1 0 1,0-1-1,1 1 0,-1 0 1,0 0-1,0-1 0,1 1 1,-1 0-1,-4-2 0,1 1 1,0-1-1,0 0 0,0 0 1,1 0-1,1 0 1,0 0-1,1 0 0,0 1 1,1 0-1,0 0 0,1 0-142,-6 0 1,-1 0 0,2 1 0,1-1 0,0 1 0,0 0 0,1 0 0,0 0 0,1 1 0,-1-1 0,1 1 0,-1-1 0,1 1 0,-1-1 0,0 1 0,-1-1 0,0 1 0,-1-1 14,3 1 0,1 0 1,-1 0-1,1 1 1,-1-1-1,1 0 1,-1 0-1,0 1 1,-1-1-1,0 0 1,-1 0-1,-1 1 1,0-1-1,-1-1 0,-2 1 1,0 0 98,9 1 0,-1 0 0,0-1 0,-2 0 0,-1 1 0,-2-1 0,0 0 1,-2 1-1,-1 1 0,-1 0 0,12 4 0,-1 2 0,-2 0 0,-3 0 1,-6 0-1,-5-2 0,7 8 0,-1 0 0</inkml:trace>
  <inkml:trace contextRef="#ctx0" brushRef="#br1" timeOffset="178105">28723 11774 28869,'43'6'-48,"0"1"1,1-1 0,-1 0 0,1 1 0,-5-2 0,2 0 0,3 1 0,2-1 0,2 1 0,1 0 0,2 0 0,1 1 0,1-1 0,0 0 0,1 1-136,-11-2 1,1 0 0,1 0 0,1 0 0,1 0 0,0 0 0,1 0 0,1 0 0,0 0 0,1 1 0,0-1 0,1 1 0,0-1 0,0 1 0,0 0 0,1 0 0,0 0 0,-1 0 125,-5 0 1,1 0-1,1 0 1,0 0-1,1 1 1,0-1-1,1 1 1,0 0-1,0 0 1,1 0-1,-1 0 1,1 0-1,-1 0 1,0 0-1,0 0 1,0-1-1,-1 1 1,0-1-1,-1 1 1,0-1-1,-2 0 1,0 0 0,-1-1 27,6 1 1,-1 0 0,0-1 0,-1 0-1,-1 0 1,0 0 0,0-1 0,-1 1-1,0-1 1,-1 1 0,0-1 0,0 1-1,-1 0 1,0 0 0,0 0 0,0 1-1,-1-1 1,8 3 0,1-1 0,0 1-1,1 1 1,-2-1 0,0 1 0,0-1-1,-3 1 1,0-1 0,-3 0 0,-2 0-1,-3 0 1,-3-1 0,9 3 0,-1 0 0,1 0-1,-1 0 1,1 0 0</inkml:trace>
  <inkml:trace contextRef="#ctx0" brushRef="#br1" timeOffset="187172">23826 15331 11522,'-14'0'-1619,"-3"-11"2327,16 3-650,23-21 404,1 8-115,-1 6 1,-1 0-12,-2-4-166,-8-4-105,-33-13-312,16 7 0,1-4 98,-2 2 0,-2-2 1,2-2-410,3-9 1,3-3 0,0 1 480,1 6 1,0 0 0,0-4 13,0 5 0,0-5 0,0-1 1,0 1-1,0 2-20,0-1 0,0 3 0,0-1 0,0-5 19,1 6 0,0-4 1,0-1-1,-1-3 0,1 1 1,0 1-1,0 1 8,-1-2 1,1 2 0,0 0 0,-1 1 0,0-2 0,-1 0 47,1 3 0,-1 0 1,1 0-1,-1 0 1,-1-2-1,-1-1 1,-1-1 4,-1 1 0,-2-4 1,0-1-1,-2-1 1,0-1-1,0 2 0,1 2 1,-1 3-1,2 3-425,-1-3 1,1 5-1,0 2 1,-1-1 0,-1-6 423,1 3 1,-3-5 0,0-2-1,0-2 1,0 0 0,1 1 0,1 3-1,2 4-57,1-5 0,2 4 0,1 2 0,0 0 0,-1-1 53,-1-4 0,-1 0 0,0 0 0,0-2 0,-1-2 1,2 8 1,0-3-1,-1-1 1,1-1 0,0 1-1,-1 1 1,1 3-148,-2-7 0,1 3 0,-1 1 0,0-1 1,1-2 148,1 8 1,0-1 0,0-1 0,1 0 0,-1 0 0,2 0 0,0 2-36,0-3 1,1 1 0,1 0 0,1 0-1,-1 2 1,1 1 28,-1-2 0,1 2 1,0 1-1,1 0 1,0-1-16,2-4 1,0-1 0,2 0 0,-1 3-1,-1 3 16,0 1 1,-1 4 0,1-2 5,1-1 1,1-2 0,-1 0-1,0 2 56,-1 1 0,-1 2 1,0 1-17,1-8 0,1 2 41,0 7 0,-3 5 1383,-12 3-1235,3 14 2151,-5 11-2167,8 0 1153,5 0-1064,0 0 451,0 6-334,11-5 47,25-1-181,11-7-172,-9 0 0,7-1 1,0 0-131,-4 1 0,1 0 0,7 0-389,-13 3 0,6 0 1,2 0-1,3 0 1,1 1-1,-1-1 0,-1 0 1,-5 1 289,9-1 1,-4-1 0,-1 1-1,3 1 1,6-1 108,-12 3 1,4-1 0,3 0 0,3 1-1,1 0 1,1 0 0,0 0 0,-1 1 0,-2-1-1,-2 0 1,-4 0-215,6 0 1,-4 0-1,-2 0 1,-1 0-1,1 1 1,2-1 0,3 0 263,-7 1 1,3 0 0,1 0-1,1 0 1,1 0 0,0 0-1,1 1 1,-1-1 0,-1 0-1,-2 0 1,-2-1-3,6 1 0,-2 0 0,-1-1 0,-1 0 0,-1 1 0,1-1 0,0 0 0,1 0 5,3 0 1,0 0 0,1 0-1,0-1 1,0 1 0,-1-1-1,-1 0 1,-2 0-91,-1-1 0,-1-1 0,0 1 0,-2-1 0,0 0 0,-1 0 0,-1 1 107,10-1 1,0-1 0,-2 1-1,-3 0 1,-4 0-387,3-2 1,-4 0 0,-8 6-745,1 18 1056,-56 4 0,-8 1 0,-6 1 1,1-5-1,0 1 0</inkml:trace>
  <inkml:trace contextRef="#ctx0" brushRef="#br1" timeOffset="188087">23292 9890 7533,'-37'-31'2484,"16"6"-2413,5 18 0,16 8 1,0 11-1</inkml:trace>
  <inkml:trace contextRef="#ctx0" brushRef="#br1" timeOffset="188203">23181 9865 7533,'-33'-16'39,"-1"-1"1,-8 6 0,-2 5-1,7 5 1,0 3 0,-4 4 0,0 0-1</inkml:trace>
  <inkml:trace contextRef="#ctx0" brushRef="#br1" timeOffset="188320">22326 9878 7533,'-26'-14'-39,"0"0"0,-16-8 1,30 28-1,6 0 1</inkml:trace>
  <inkml:trace contextRef="#ctx0" brushRef="#br1" timeOffset="188437">21979 9903 7533,'-30'-4'-232,"0"1"0,3 0 0,2 0 1,0 3-1</inkml:trace>
  <inkml:trace contextRef="#ctx0" brushRef="#br1" timeOffset="188554">21470 9952 20427,'-27'-12'-424,"-1"-1"1,-18 0 0,9 7 0,14 13 0</inkml:trace>
  <inkml:trace contextRef="#ctx0" brushRef="#br1" timeOffset="188672">20986 10002 20417,'-48'-12'-178,"0"1"0,10 0 1,4 7-1,-7 29 1</inkml:trace>
  <inkml:trace contextRef="#ctx0" brushRef="#br1" timeOffset="188804">20231 10150 25940,'-35'-9'-215,"0"1"1,6 6 0,1 1 0,-4-3 0,2 4 0,-4 12 0</inkml:trace>
  <inkml:trace contextRef="#ctx0" brushRef="#br1" timeOffset="188904">19710 10187 25912,'-38'-6'-182,"0"-1"0,0 0 0,-8 2 0,5 4 0,11 8 0,0 0 0</inkml:trace>
  <inkml:trace contextRef="#ctx0" brushRef="#br1" timeOffset="190688">18310 12481 13354,'-3'-25'-780,"0"0"1,2-24 640,-5 15-951,12 11 237,6 56 524,-3-1 0,1 6 102,-2-2 1,0 3 0,1 1-371,1 0 0,0 1 0,0-3 497,3 9 0,1-5 0,-2-13 0,0-5 1,6-1-1</inkml:trace>
  <inkml:trace contextRef="#ctx0" brushRef="#br1" timeOffset="190888">18421 12468 13580,'-12'-27'-1214,"1"0"1,1-8 199,-7 4 572,28 50 409,-2 11 1,2 7-125,2-3 1,2 2-1,-1 1-468,2 5 0,-1 1 1,0-1 613,0-1 1,-1-1 0,1-3 0,3 3 0,0-4 0,-6-10 0,1 1 0</inkml:trace>
  <inkml:trace contextRef="#ctx0" brushRef="#br1" timeOffset="191089">18161 12407 15587,'-31'-22'-347,"1"1"1,-6-12-88,46 2 503,17 22 0,14 7 0,1 1-35,0 1 0,2 3 0,1-1 1,-6 0-1,2-1 0,0 1 1,-4 1-1,0 3 0,-1 0 1,0 0-1</inkml:trace>
  <inkml:trace contextRef="#ctx0" brushRef="#br0" timeOffset="208004">19710 15356 6903,'-7'-12'360,"2"5"90,27-4-360,11 4-90,-2 3 0,5 1-270,9 0 0,2 0-140,-8 3 0,2 0 1,-2 0-1,9 0 1,-2 0-1,1 0 0,-1 0 1</inkml:trace>
  <inkml:trace contextRef="#ctx0" brushRef="#br0" timeOffset="208505">21048 15344 7533,'48'-5'-143,"0"0"1,0 1-1,0-1 1,0 1-1,0-1 1,-4 1 0,-1-1-1,1-1 1,-1 1-1,1 0 1,0 1 0,0 0 142,2 1 0,-1 1 0,1 1 0,0-1 0,0 1 0,0-1 0,-1 0-455,-1-1 1,0-1-1,0 1 1,0-1-1,-1 0 1,0 0-1,0 1 515,3-1 0,0-1 0,0 1 0,-1 0 0,-1 0 0,0 0 102,4-1 0,0 0 0,-1 0 0,-1 0 0,0 0-124,-1 1 1,0 0-1,-1 1 1,0-1-1,0 0-56,-1-1 0,-1 1 0,0-1 0,0 0 0,-1 0-95,9 0 1,-1-1 0,0-1 0,-2 1 142,-5 0 1,0 0 0,-2-1-1,-2-1 90,5-3 0,-2-1 0,-2 0 195,6-1 0,-5-1-225,-10-1 0,-3 0 534,16 1-1253,-19-2 1907,-11 3-738,-13-6 872,-7-17-782,-5-2-900,7 11 0,3-1-90,3-8 1,3-1 44,2-9 0,2-2-88,0 9 1,0-3 0,1-1 312,-3 6 0,1-1 0,-1-1 0,0-1-622,-1-4 0,0-2 0,0 0 0,-1 1 712,-1 4 0,0 0 0,0 1 0,0 1 0,1-8 0,0 2 0,-1 2 0,1-1 0,-1-1 0</inkml:trace>
  <inkml:trace contextRef="#ctx0" brushRef="#br0" timeOffset="208705">23826 12183 7533,'5'-42'-78,"1"0"1,-1 0 0,1 0 0,0-1 0,1 1 0,0-2 0,0-2-43,0 7 0,-1-1 0,2-2 0,-2-1 0,1 1 0,-2 1-503,-1-6 1,0 1-1,-1 1 1,-1-1 0,-1 2 622,-2-8 0,0 1 0,-2 1 0,-1 4-335,-2-1 0,-1 4 0,0 2 1,0 2-1,1 1 0,1 6 0,-1-12 1</inkml:trace>
  <inkml:trace contextRef="#ctx0" brushRef="#br0" timeOffset="209523">23652 9754 7533,'-6'-29'299,"-1"1"1,4-2 0,0 0-840,-3-16 180,-2 13 1,0-3-91,3-1 0,0-2 330,-3 4 0,-2-2 1,5-2-301,5-7 1,6-2 0,3 0 486,-1 7 0,2-2 1,2 1-1,2 0-45,2-1 1,2-1 0,1 1-1,-1 2-22,-2 5 0,0 0 0,-2 2 0,0 1 0,1-3 0,-2 1 0,-7 4 139,-12 2 1,-6 3-185,-1 4 0,-1 1 90,-3-2 0,2-2-45,5-2 0,2-2-180,2-3 1,1 0 179,2-1 0,-1-1 444,-2 0 1,0 0-445,0 5 0,-1 0 90,-1-7 0,-2 1-90,1 8 0,-1 2 45,-3-6 0,1 1-45,-1-14 0,-10 7-90,15 12 0,-4 7 90,12 5-90,29 1 90,11 5 0,5 7 0,-3 7 0</inkml:trace>
  <inkml:trace contextRef="#ctx0" brushRef="#br0" timeOffset="216791">5020 12543 7533,'-27'17'-225,"18"24"0,7 16 419,2-21 1,1 5 0,2 4 0,0 2 0,1 1 0,-1-2-664,-1-3 1,1-1 0,0 1 0,0 0 0,0 3 0,-1 1 0,0 3 494,0-7 1,-1 2-1,1 2 1,-1 2-1,0 2 1,0 0-1,-1 0 1,1 1-1,0-1 1,0-1-1,0-1 1,0-2-132,0 1 1,0-2 0,0-1 0,1 0 0,-1-1 0,0 1 0,0 0 0,0 1 0,0 2 0,0 1 65,-1-5 1,1 1-1,0 2 1,-1 1-1,1 0 1,-1 1-1,1 0 1,-1 1-1,0-1 1,0 0-1,-1-1 1,1 0-1,-1-2 1,0-1-51,0 4 1,-1-1-1,0 0 1,0-1-1,0-1 1,0 0-1,-1-1 1,0 1 0,0 0-1,0-1 1,-1 2 6,0-1 0,1 1 0,-2 0 0,1 0 1,0 0-1,-1-1 0,0 1 0,0-2 1,-1 0-1,1-1 0,-1-1 16,-1 6 0,-1-1 0,0-1 0,0 0 1,-1-2-1,1-1 0,-1-1 0,0-1 0,-3 9 1,0 0-1,-1-4 0,1-2 0,1-3 1,-1 1-1,0 1 0,0-1 0</inkml:trace>
  <inkml:trace contextRef="#ctx0" brushRef="#br0" timeOffset="217371">3495 16249 7533,'-38'-22'359,"0"0"1,0 0 0,-7-4 0,21 5-405,47 10 0,19 5 45,-2 2 0,7 1 0,5 0 0,3 1-410,-15-1 0,2 1 1,1 0-1,2-1 1,2 1-1,2-1 0,0 1 1,1 0 202,-6-1 1,0 1 0,2 0 0,0 0 0,1 0 0,1 0 0,1 0 0,1 0 0,1 0 0,0-1 0,2 2 0,-1-1 161,-8 0 0,1 1 0,1-1 0,1 0 0,0 1 0,1 0 0,1-1 1,0 1-1,0-1 0,0 1 0,1 0 0,0-1 0,0 1 0,-1 0 1,1-1-1,-1 1 0,-1 0 0,0 0 50,2 0 0,-1 0 0,0 0 1,0 0-1,-1 0 0,0 0 1,1 0-1,-1 0 0,1 0 1,-1 0-1,1 1 0,1-1 1,0 0-1,0 1 0,1-1 1,1 1-1,0-1-21,-7 1 1,1-1 0,1 1 0,0 0 0,0-1-1,1 1 1,0 0 0,0-1 0,1 1 0,0 0 0,0-1-1,1 1 1,-1 0 0,0 0 0,1 0 0,-1 0-1,0 1 1,0-1 0,0 0 0,-1 1 0,0 0 0,0-1-1,-1 1 11,2 0 1,-1 1 0,1-1 0,-1 0-1,-1 1 1,1 0 0,-1-1 0,0 1-1,1 0 1,-1 0 0,0 0 0,0 0-1,0 1 1,1-1 0,-1 0 0,1 1-1,0-1 1,0 0 0,1 1 0,0-1-1,0 0-56,-2 1 0,0-1 0,0 0 0,0 1 0,1-1 0,-1 1 0,1-1 0,0 0 0,0 1 0,0 0 0,0-1 0,1 1 0,-1-1 0,1 1 0,0 0 0,0 0 0,0 0 0,0 0 0,1 0 0,-1 0 0,1 0 0,-1 0 0,1 0 0,0 0 54,-2 0 0,0 1 1,0-1-1,1 0 0,0 1 1,1-1-1,-1 1 0,1 0 1,0-1-1,0 1 1,0 0-1,0 0 0,0 0 1,0-1-1,0 1 0,0 0 1,0 0-1,0 0 0,-1 0 1,0 0-1,0-1 1,0 1-1,-1 0 0,0 0 1,-1-1-1,0 1 0,0-1-2,3 1 1,-1 0 0,0 0 0,0-1 0,-1 1 0,-1 0 0,1-1-1,-1 1 1,-1 0 0,1-1 0,0 1 0,-1 0 0,1-1 0,0 1-1,-1-1 1,2 1 0,-1-1 0,1 0 0,0 1 0,1-1 0,0 1-1,1-1 5,-3 0 1,1 0-1,1 0 1,1 0-1,0 0 1,0 0 0,1 0-1,1 0 1,-1 0-1,1 0 1,-1 0-1,1 0 1,0 0 0,-1 0-1,1-1 1,-1 1-1,-1 0 1,0 0-1,0-1 1,-1 1 0,-1-1-1,-1 1 1,0-1-1,-1 0 1,-2 0 0,0 1 3,8-1 0,-1 1 0,-1-1 0,-2 0 0,0 0 0,-1 1 0,-2-1 0,1 0 0,-1 0 0,0-1 0,0 1 0,1 0 0,0 0 0,0-1 0,1 1 0,2-1-4,-2 0 1,1 1-1,1-1 1,0 0 0,1 0-1,0 0 1,1 0-1,-1 0 1,1 0 0,-1-1-1,0 1 1,-1 0-1,-1-1 1,-1 0 0,0 1-1,-2-1 1,-2 0 0,-1-1 3,13 1 0,-2-1 0,-2 0 0,-1 0 0,-1 0 0,-2-1 0,-1 1 0,0-1 0,-2 1 0,0-1 0,7 0 0,-2 1 0,-1-1 0,-1 0 0,-2 0 0,-2-1 0,-2 0 0,3-3 0,0 0 0,0 1 0,0-1 0</inkml:trace>
  <inkml:trace contextRef="#ctx0" brushRef="#br0" timeOffset="220055">4252 11204 6723,'-10'35'-135,"1"-1"0,1-2 0,-1 3 0,2 0 165,2 2 0,1 2 0,-1-2 60,1 16 0,-4-14 360,-3-32-405,9-27 0,3-12-45,-2-14 0,2-3 90,1 0 0,3 3-90,0 6 0,2 5 0,11-2 0,-10 26 0,9 23 450,-16 2-360,10-2-270,-4-12 90,0-6-270,-2-7 720,-16 17-90,-8 21-270,9-3 0,-1 2 134,-2 1 1,3 0 225,9 7-540,30-32-90,-7-14 1,2-4-226,11 1 0,-1 0 495,-10 1 0,-2 2 0,12 3 0,-21 11 0</inkml:trace>
  <inkml:trace contextRef="#ctx0" brushRef="#br0" timeOffset="220638">3471 10869 0,'11'-27'0,"1"-1"0,0 4 0,2 3 2412,23-11-2502,6 37 794,-18 12 1,0 5-705,5 10 0,2-1 45,4-5 0,2-5 429,2-4 1,2-10-475,1-19 0,-5-12 45,-9-11 0,-17-6 0,-29 2 0,-17 4-13,6 16 1,-6 4 0,-2 5-1,-10 7 1,-4 7 0,2 4-1,5 9 1,1 0 0,0 1-1</inkml:trace>
  <inkml:trace contextRef="#ctx0" brushRef="#br0" timeOffset="221723">3694 10597 8162,'-18'26'-30,"0"0"0,-3 8 0,-2 2 120,1-3 0,-3 1 0,-1 0-412,-4 2 1,-1 0 0,-2-2 291,-1-4 0,-2-2 0,-1-4 30,0-1 0,-1-3 0,1-7 304,-12-9 1,4-13-170,13-9 0,7-9-90,6-17 0,14-6-135,14 16 0,8-1 0,4 3-132,3 1 1,4 3 0,4 4 251,9 1 0,6 4 0,1 7 37,-8 9 1,0 4-1,1 3 1,0 4-869,-1 3 0,1 5 0,-1 1 0,-3 1 801,5 1 0,-3 2 0,-4 3 0,-4 6 0,-3 3 0,-6-2 0,-7-2 0,1-1 0</inkml:trace>
  <inkml:trace contextRef="#ctx0" brushRef="#br0" timeOffset="235888">4872 15951 6813,'27'0'180,"-1"0"0,10 0 0,5 0 0,1 0-120,3 1 0,3 1 0,3 1-716,-7-1 1,4 0-1,1 1 1,2 0 0,0-1 593,-6 0 0,0-1 0,1 0 1,1 0-1,1 1 0,0-1-98,0 1 0,0 1 0,1-1 0,0 1 0,2-1 0,0 1 0,2-1 169,-10-1 0,1 1 0,2-1 0,-1 0 0,2 0 0,-1 0 0,1 0 0,-1 0 0,-1 1 0,-1-1-79,6 1 0,-1 0 0,-1 1 0,-1-1 0,1 1 0,1-1 1,1 1-1,2 0 78,-7-1 0,3 1 0,1-1 0,1 1 0,0 0 1,1-1-1,-1 1 0,-1 0 0,0 0 0,-2 0 1,-3 0-181,4 0 0,-2 0 1,-1 1-1,-2-1 0,0 0 1,1 0-1,0 1 1,3-1 180,-3 0 0,2 0 0,0 0 0,1 0 0,1 0 0,0 0 0,-1 0 0,-1 0 0,0 0 0,-2 0 58,3 0 0,-1 1 1,0-1-1,-1 0 1,-1 0-1,0 1 1,-1-2-1,0 1-22,7 0 0,-1-1 0,-1 0 0,0 0 0,-1 0 0,0 1 15,-2 0 0,2 0 0,-2 0 0,0 0 0,-4 0 0,-4-2 278,4 0 0,-5-1 1,0 1-309,1 1 0,0 1 0,-6-3 1181,7-11-1121,-7-8-45,-18-3 0,-3-4-45,-2 1 0,-2-3 0,1-14 0,-2-5-30,-2 10 0,-1-2 0,-1-2 376,-1 4 1,0-1-1,0-2 1,0-2-347,0-3 0,0-4 0,1-1 0,-2 0 0,1 1 276,-2 5 1,0 1 0,-1 0-1,1-2 1,0-3-277,0 3 0,1-4 0,0-2 0,0 0 0,0 0 0,0 1 0,-1 3-324,0 3 0,0 2 0,0 2 0,-1-1 0,1-1 0,1-2 312,0 1 1,1-1 0,-1-2 0,1-1-1,1 0 1,-1 0 0,0 2 0,1 0-195,0 0 0,-1 0 0,1 2 0,1-1 1,-1 1-1,0-1 0,0-2 251,0 2 0,0-1 0,0 0 0,-1 0 0,1-1 0,0-1 0,0 1 0,0-1-35,-1 3 0,1-1 0,0-1 0,0 0 0,0 1 0,-1-1 0,1 1 0,-1 1 0,0 1-23,0-6 0,-1 3 0,0 0 0,0 1 1,0-1-1,0-1 0,1-1-27,-1 4 0,1-1 0,0-2 0,1 0 0,-1-1 0,0 2 0,0 0 0,-1 3 0,0 2-20,0-5 0,-1 3 0,0 3 0,0-1 0,0 0 0,0-2 34,1 0 0,0-2 1,0 0-1,0 0 1,0 0-1,0 0 1,0 2-118,0-2 1,0 0 0,0 2 0,0 0 0,0 1 0,0 1 214,-1-1 0,1 1 0,-1 2 0,1-1 0,1-2-46,1-6 0,1-3 0,1 1 1,0 1-1,-1 6 4,0-1 0,0 6 0,2-2 215,2 2 0,2-1 1,0 1-1,-1 5-290,0-5 0,1 4 822,4 8 1,0 3-1318,0 1 2397,1 38-1767,-6 16-45,-4-1 0,-1 5 0,-1 9 0,-2 4-22,0-12 1,0 2 0,-1 2-1,1-1-23,-1-2 0,0 0 0,0 1 0,1 3-15,-1-3 0,1 1 0,-1 3 0,1 0 0,0 0 1,1 0 31,1 5 1,1 0 0,0 0 0,1 0 0,0 2 42,0-3 0,-1 2 0,2 0 0,-1 0 0,1 0 0,0 0 15,2-1 0,0 1 0,1-1 0,0 1 0,-1-1 0,0 1-335,-1 0 1,0 0-1,-1 1 1,0-1-1,0 0 1,0 1 289,0-1 0,-1 1 0,1 0 0,-1 0 0,-1 0 0,0 0-43,-2-6 0,0 1 0,0 0 0,-2 0 0,1 0 0,0 0 1,-1 1-14,1 2 0,-1 1 0,0 0 1,0 1-1,0-2 0,0 0 1,-1-1 40,1 1 0,-2-2 0,1 0 0,-1-1 0,1 1 0,0 1-3,1-2 1,0 0 0,0 1 0,1 0 0,-1 0 0,1-1 0,-1-3-130,-1 8 1,0-4-1,1 0 1,0 1-1,1 0 162,1-4 0,1 1 0,1 1 0,0-1 0,1 1 0,-2-2-27,1 8 0,-1-1 0,0 0 0,1-1 0,1-1-41,1 3 1,1-1 0,0-2-1,0 1 5,-2-8 0,0 1 0,-1-1 0,0-1 0,0-1-96,1 11 1,-1-2 0,-1 0 143,-1 2 0,-1 0 0,2-2 90,2-3 0,1-2 0,0-1-120,0-5 0,0-2 0,2-1 513,6 11 1,0-3-604,-2-7 0,0-3 984,-1-6 1,0-2-985,3 8 1520,6-4-1880,1-14 817,1-1-817,-2 3 180,-12-7 181,5 14 448,7-9-179,14 4-135,-4-13 0,5-3 0,11-1 0,4-2-298,-7-1 0,3-1 0,2 1 253,-5-1 0,2 0 0,1-1 0,2 1-350,-4 1 0,2-1 1,0 0-1,2 1 0,-1 0 350,-4 0 0,0 1 0,1 0 0,0 0 0,0 0 0,1 0 0,2 1 0,0-1 0,1 1 0,0 0 0,0 0 0,0 1-219,1 0 0,0 1 0,0 0 0,1 1 1,-1-1-1,0 1 219,1-1 0,-1 0 0,1 0 0,-1 0 0,1 1 0,0-1 15,0 1 0,0 0 0,0 0 0,1 0 0,0 0 0,1 0-15,-4-1 0,0 0 0,1 0 0,1 0 0,-2 0 0,1-1 0,-2 1-15,2-1 0,-1 0 0,-1 0 0,0 0 0,1 0 0,2 0 3,-5 1 1,1-1 0,2 1 0,0-1-1,0 1 1,0-1 0,-2 1 0,-3-1 11,4-1 0,-4 1 0,0-1 0,-1 0 0,2 0 0,2 0-26,2 0 0,3 0 1,2 0-1,-1 1 0,1-1 1,-1-1-1,-2 1 26,1-1 0,-2 0 0,0 0 0,0 0 0,0 0 0,1-1 51,-3 0 0,1-1 1,-1 1-1,2-1 1,-1 0-1,1 1 1,0-1 12,2 1 0,1 0 0,1 0 1,-1 0-1,1 0 0,-2 0 0,-1 0-19,2 0 0,-1 0 0,-1-1 0,-1 1 0,1 0 0,1 1-71,-5 0 0,1-1 1,0 1-1,0 1 1,0-1-1,-2 0 0,-2 1-630,6 0 1,-1-1-1,-1 1 1,-3 0 0,-2 1 626,11 0 1,-4 1 0,-3 1 0,8-2-1,-13 5 1,-21 6 0</inkml:trace>
  <inkml:trace contextRef="#ctx0" brushRef="#br0" timeOffset="237688">10091 13757 2457,'-6'-47'-360,"5"12"2738,12 3-1749,4 55-179,-2 15 0,-1 11-405,-7-13 0,-2 4 0,-1 2 0,0 1-184,0 0 1,-1 2-1,0 1 1,0 0 0,0-1-60,0-1 0,0-1 0,0 1 0,0-2 0,0-2-117,0 3 0,-1-2 0,0-3 1,0-8 784,0 4-695,-10-63 0,-3-24 292,6 17 1,0-3-1,0-2 1,0-1 348,-1-4 0,-2-2 0,2 1 0,3 0-124,2 4 0,2 0 1,3 2-1,4 2-142,5-1 0,5 3 0,7 8-170,21 6 0,7 17 20,-16 15 0,1 9 0,-4 5-180,-1 6 0,-5 6 0,-7 2 60,-11-3 0,-8 2 0,-7-2 120,-14 4 0,-11-3 0,-2-4 0,-5-3 0,-3-5 0,5-12 0,1 1 0,-1-1 0</inkml:trace>
  <inkml:trace contextRef="#ctx0" brushRef="#br0" timeOffset="238307">10798 13262 7533,'-25'-18'1349,"11"31"-989,0 8 0,0 8-61,4 5 1,2 7 0,0 2-934,0 1 1,0 3 0,1 1 0,3-1-87,3 1 1,4-1-1,1 0 1,-1-1 342,0 5 1,-1-1 0,7-5-1,6-10 1,4-4 0,-1-5-1,14 4 1</inkml:trace>
  <inkml:trace contextRef="#ctx0" brushRef="#br0" timeOffset="238674">11032 13547 7533,'-7'-26'224,"0"1"1,13 4-45,9 51 0,-4 3 0,-3 6-180,-3 8 0,-4 1 45,-6 0 0,-3-4 180,-1-11 0,5-13-1035,19-36 585,6-18 1,3-10 104,1 5 0,2-4 0,-2 2 539,-3 5 1,-1 1 0,-4 4-60,-1 1 0,-9 12 89,-28 43-674,2 12 1,5 7 224,20 2 0,8 0 0,-6-5 0,6-6 0,22-12 0,-1 0 0</inkml:trace>
  <inkml:trace contextRef="#ctx0" brushRef="#br0" timeOffset="238872">11528 13125 7533,'-20'-40'2428,"25"44"-1484,17 28 1,6 16-563,-13-14 0,0 4 1,-2 3-1,-1 3-929,-4-1 1,-1 3 0,-1 3 0,-2 2 0,-2-2 0,-2-2 358,-1-4 0,-3-1 0,-2-1 0,0 0 1,-2 0-1,0 1 0,0 2 0,-2 1 1,-1 0-1,0 0 0,-2-3 0,-1-2 1,-9 2-1,0 0 0,1 0 0,-1 0 0</inkml:trace>
  <inkml:trace contextRef="#ctx0" brushRef="#br0" timeOffset="239572">7958 16732 7533,'-2'-29'1034,"-1"0"1,1-19 224,-9 29-720,10 2 91,-10 16-1080,4 23 450,1 17 0,0 11-23,2-11 1,1 4 0,0 3-1,0 1-407,2-7 0,1 2 1,-1 1-1,1 1 0,1 2 1,-1 3 339,0-6 0,1 3 0,-1 2 0,1 1 0,0 0 0,-1 1 0,1-1 0,1-1 0,-1-2-13,1 3 0,0-2 0,1 0 1,-1-1-1,0 0 0,0 1 1,-1 1 113,-1 1 0,0 2 0,-1 2 1,0-1-1,-1 0 0,0-3 0,-2-3 1,-2-5-65,-1 6 1,-2-5 0,-3-4 0,-5-3 321,-5-2 1,-5-2 0,-3-6 0,-1-9-240,-13-13 0,-4-14 0,1-3-30,9 3 0,0-2 0,2-2 0,1-1 0,-1-5 0,2-2 0,3 1 0,-4-7 0,1 0 0</inkml:trace>
  <inkml:trace contextRef="#ctx0" brushRef="#br0" timeOffset="239922">8554 17005 7533,'0'-34'494,"0"0"1,-6-6 0,-7 58 0,-3 17-406,1 1 1,0 6 0,0 4-843,1-2 1,0 4 0,1 1 0,1 0 680,3-9 0,0 0 0,0 1 0,3 0 0,2 0-18,4 2 0,4 1 0,1 0 0,2-2 0,-1-2 90,3 6 0,1-3 0,3-2 0,4-2 0,2-3 0,0-3 0,-1-6 0,0-1 0</inkml:trace>
  <inkml:trace contextRef="#ctx0" brushRef="#br0" timeOffset="240422">8764 17377 7533,'-19'-36'1799,"7"19"-1529,12 34-181,4 11 1,4 8-270,1 0 0,2 2 1,0 1 59,-1 2 0,1-1 0,1-1 150,-2-5 0,1-2 0,-1-3 374,1 4 1,-4-16 315,-12-41-900,-4-13 0,-2-8-180,5 9 0,-1-2 1,0 2 89,-1 1 0,0 1 0,0 2 225,2-4 0,0 6 135,-1 5 180,13 14 180,13 11-630,13 6 180,-6 0-810,-8 23 810,-13-12 0,-5 12 0,0-17 0</inkml:trace>
  <inkml:trace contextRef="#ctx0" brushRef="#br0" timeOffset="240922">8430 17054 7533,'-18'-23'1079,"0"-1"0,-4-6-359,-2-6 90,41 64-451,2 10 1,0 11-158,-6-11 1,-1 4-1,-1 4 1,0 1-750,-2-8 1,0 2 0,-1 1 0,0 1 0,0 0 0,-1-1 86,-1 6 1,0 2 0,-1-2 0,-1 0 0,-1-3 369,0 2 0,-1-1 0,-1-3 1,-5-8 55,-7 2 1,-3-18-57,-6-43 0,0-21 420,4 4 0,1-6 0,2-2-268,4 5 0,1-1 0,2-2 0,4 1-175,3-3 1,4-1-1,2 1 1,2 3-1,1 7 1,2 2 0,2 3-1,2 2-427,8-5 1,2 5-1,2 11 585,3 18 0,-5 12 980,-11 18 1,-12 9-1206,-9-3 0,-9 1 1,-1 1 179,0 4 0,-2-1 0,-1-2 0,-10 5 0,1-5 0,7-7 0,1 0 0</inkml:trace>
  <inkml:trace contextRef="#ctx0" brushRef="#br0" timeOffset="241189">9049 17042 7533,'-31'-31'719,"-5"38"-224,5 11 0,1 8-196,8 8 1,3 7 0,1 3-869,2-4 1,1 2 0,1 2 0,3-1 500,3-1 1,3 1 0,3-2-1,3 0 68,6 9 0,4-1 0,3-6 0,2-2 0,5-8 0,5-13 0,0 0 0</inkml:trace>
  <inkml:trace contextRef="#ctx0" brushRef="#br0" timeOffset="241555">9061 17277 7533,'6'-48'719,"34"19"-629,-11 27 0,1 8-135,5 18 0,-4 10-165,-11-2 0,-3 6 1,-6 0-61,-7 0 0,-7 2 0,-3-4 405,-7 5 0,-7-11 225,-26-18-270,26-40 0,9-13 179,9 7 1,7-3 0,3-1-300,0-3 0,4 0 0,2 3 210,11-7 0,1 8 270,6 6 359,-21 68-539,-11 2 0,-2 5-570,5-9 0,1 2 0,0-1 134,2 5 1,4-4 0,6-5-1,3-6 1,13-8 0</inkml:trace>
  <inkml:trace contextRef="#ctx0" brushRef="#br0" timeOffset="241807">9607 16918 7533,'11'-19'1638,"10"26"0,5 12-1201,-5 2 0,-1 7 0,-1 4-797,-4 1 0,0 4 0,-2 3 1,-1 1-1,-2-2-460,1 5 1,-3 0 0,-1 0 0,-3 0 454,-1 3 1,-2 1 0,-3-1 0,-2-7 0,-7 7 0,-3-8 0,1-16 0,1 1 0</inkml:trace>
  <inkml:trace contextRef="#ctx0" brushRef="#br0" timeOffset="241990">10289 17451 7533,'0'-44'3276,"22"12"-3764,0 25 488,15 10 0,-6 15 0,-7-6 0</inkml:trace>
  <inkml:trace contextRef="#ctx0" brushRef="#br0" timeOffset="242140">10202 17340 7533,'-3'-26'1092,"-1"0"0,29 3 0,11 4-1651,1 4 0,3 5 149,-5 4 0,2 3 1,0 0-1,12-1 1,-3 2-1,-15 2 0,0 0 1</inkml:trace>
  <inkml:trace contextRef="#ctx0" brushRef="#br0" timeOffset="242322">10995 17042 0,'-6'-41'3276,"5"6"0,-4 4 0,10 47-4039,0 15 1,-1 10 0,-1 0 762,2 7 0,-1 2 0,-1-12 0,0 3 0,0 1 0,-1-5 0,-2 10 0,0 0 0</inkml:trace>
  <inkml:trace contextRef="#ctx0" brushRef="#br0" timeOffset="247639">8864 15505 7533,'-7'-25'1169,"-4"6"-269,9-5 89,-9 11-539,10 0-720,-4 8 450,16 5-720,24 5 270,-5-2 0,3 1 0,12 5 1,4 0 149,-12-2 0,0-1 0,0 1-15,13 2 0,-3 1 90,-8-4 0,-4 0 765,-5 0-630,-37-17 0,-30-9-1,9 3 1,0-3 0,4 1 0,1 0-45,1 0 0,3 0 495,1-6-360,11 8-360,7 10 360,7 12 90,5 15 90,11 11-181,-7-4-358,18 2 179,-24 1 0,-5-3 0,-19 9 0</inkml:trace>
  <inkml:trace contextRef="#ctx0" brushRef="#br0" timeOffset="248572">10339 15480 7533,'19'-24'629,"-7"10"361,-6 3-630,-17 11-360,-14 5-90,0-2 0,-5 1-225,-11 4 0,-5 2 345,8-4 0,-2 1 0,0-1-24,-3 1 0,0-1 1,2 1 83,3-1 0,2 0 0,2-1-180,-3-1 0,7-1 180,6 3-90,70-23 0,-6 2 45,-6 4 0,-2-3 225,-2-9 520,-17 9-70,-8 2-270,-5 1-181,0 9-449,0-3-89,0 10 359,0 2-90,11 11 90,3 12-1,11 9-44,-15-14 0,-1-1 315,3 15 0,-6-14-720,-28-30 360,-11-11 0,11 4 0,-2 0 0,0 3 0,0 0 0</inkml:trace>
  <inkml:trace contextRef="#ctx0" brushRef="#br0" timeOffset="261888">905 14104 7533,'-37'-5'1349,"0"1"0,2 30-1169,39 16 0,15 12-664,-6-21 1,4 1-1,3 3 1,1 1-1,1 2 15,-1 0 1,2 3 0,1 2 0,1 1 0,0-1 0,-1-1 0,-1-3 262,2 5 0,-1-3 0,-1-1 0,0 1 1,1 1-1,-3-5 0,1 2 0,1 1 1,0 0-1,-2-2 0,-3-5 0,-2-4 0,2 8 1,0 0-1</inkml:trace>
  <inkml:trace contextRef="#ctx0" brushRef="#br0" timeOffset="262173">682 14005 7533,'-34'-31'764,"-1"0"1,6-3-436,59 32 1,27 12 0,-3 4-300,-19-2 0,-1 4 0,4 1-474,-3-2 1,6 0 0,2 2 0,1 1 0,-2 4 0,-2 4 83,-4 5 0,0 5 0,-1 4 0,-1 2 1,-2-1-1,-2-3 0,-2-4-34,2-1 1,-3-5 0,-2 1 0,-1 6 408,1 6 0,3 6 0,-1 4 0,-5-1 0,-8-5 0,-14-10 404,-21-5 1,-15-9 0,-1 1-168,2 6 0,-1 0 1,-2-2-253,-3-3 0,-1-3 0,4-2 0,8-2 0,4-2 0,-9 4 0</inkml:trace>
  <inkml:trace contextRef="#ctx0" brushRef="#br0" timeOffset="262340">1797 14315 0,'-23'-12'525,"16"32"0,4 13-574,-4 11 1,3 5 48,6-11 0,3 3 0,1 0 0,-2-2 0,0 0 0,1-3 0,4-3 0,0 0 0</inkml:trace>
  <inkml:trace contextRef="#ctx0" brushRef="#br0" timeOffset="262472">1661 13980 0,'-27'-15'30,"0"0"0,-3 28 0,-10-7 0,27 43 0</inkml:trace>
  <inkml:trace contextRef="#ctx0" brushRef="#br0" timeOffset="263007">2095 14141 7533,'-22'-13'1619,"23"19"-1754,17 9 0,8 7-285,-2-2 0,1 4 1,1 0-188,2 6 0,0 2 1,-2 0 516,0-3 0,-2-1 0,-3-1 631,0 9 1,-11-15 177,-23-38-89,-6-16 0,-2-11-331,3 3 1,1-4 0,2-1-528,6 8 1,1 0 0,2-1-1,3 3 228,2-1 0,4 2 0,0 3 0,3-8 0,5 9 0,25 15 0</inkml:trace>
  <inkml:trace contextRef="#ctx0" brushRef="#br0" timeOffset="263389">2852 13943 7533,'6'-27'-30,"0"0"0,6 2 0,-1-2 524,-8-10 1,-7 1-225,-5 10 0,-7 5-315,-20 3 0,-9 12 15,11 11 0,-2 8 0,3 4-30,0 5 0,2 4 0,5 4 60,5 2 0,5 3 0,10-1-90,16 11 0,16-7-30,1-19 0,6-7 0,2-6-127,4-9 0,1-8 0,-2-5 217,0-4 0,-3-4 0,-7-4 149,-11-2 1,-6-3 0,-7 1-28,-13-4 0,-10 7-137,-9 15 1,-3 11 44,2 17 0,7 10-180,13 5 0,11 2 180,13-1 0,8-4 0,3-8 0,2-6 0,5-6 0,0-1 0</inkml:trace>
  <inkml:trace contextRef="#ctx0" brushRef="#br0" timeOffset="263624">3384 13373 7533,'-32'-21'90,"0"0"0,-4 12 0,1 13 269,6 24 1,5 13-420,6-6 0,3 4 0,4 0-120,7 4 0,5 0 1,6-2-557,9-6 1,6-2 0,2-5 735,15 4 0,4-10 0,6-15 0,0-10 0,-13-7 0,1 1 0</inkml:trace>
  <inkml:trace contextRef="#ctx0" brushRef="#br0" timeOffset="264806">1140 15951 7263,'-26'-12'1619,"13"11"-270,42 29-1169,-7-1 0,3 6 0,3 4-836,-5-5 1,3 3-1,1 1 1,0 3 0,1-1 434,-2 0 1,2 1 0,0 0 0,0 1 0,-1 0 0,0 0-95,-3-3 0,-1 0 0,1 1 1,-2-1-1,0-2 0,-1-2 133,4 5 0,0-3 1,-3-2-1,-3-2 1,2 7-1,-9-10 0,-12-21 1</inkml:trace>
  <inkml:trace contextRef="#ctx0" brushRef="#br0" timeOffset="265291">1165 16236 7533,'-9'-36'404,"0"0"1,1-1 0,15-8 0,12 4-525,0 11 0,5 3 0,4 9-662,16 14 0,6 12 0,0 9 728,-17-1 0,1 5 0,-1 3 0,0 4 0,-2 1-155,-2 3 0,-1 2 1,-1 3-1,-1 1 1,-1 2-1,-3 0 59,-1 1 0,-2 2 0,-2 2 0,-1-1 1,-3 0-1,-3-1 114,-1 3 0,-4 0 0,-2-1 0,-3-1 0,-4-3 283,-4 2 1,-4-2-1,-4-3 1,-3-9 22,-22 3 0,-3-20-225,9-21 0,9-13-225,22-6 0,11-8 0,5-1 0,2 0 0,6-2 0,3-1 0,2 0 51,2 6 0,2 0 0,3 0 1,1 0-1,-2 0 39,0-1 0,1 0 0,0 1 0,-2-1 0,-1 0 180,4-4 0,-1 0 0,-4 0 0,-8 2 725,-6 1 1,-7 1 0,-8 3-187,-17-10 1,-13 12-175,-12 24 0,-3 16-320,6 10 0,9 11-105,18-1 0,7 6 0,6-1-320,9 1 0,9-1 1,5-3-191,11-2 0,8-4 1,0-6 379,-4-7 0,1-6 1,-1-4-1,0-5 1,-1-5-1,-3-4 0,-5-11 1,1 0-1</inkml:trace>
  <inkml:trace contextRef="#ctx0" brushRef="#br0" timeOffset="265490">2194 15542 189,'-29'-26'269,"-1"0"1,-2 5 2460,-2 10-2371,44 38 1,14 14-360,-5-4 0,3 3 0,2 2-99,-3-9 1,1 1-1,2 0 1,1 0 0,0-1-154,1 0 0,1-2 0,0 0 0,0 0 0,-2-2 139,1 1 0,-1-1 1,-1-1-1,1-2 1,3 0-1,1-3 1,-5-4-1,6 6 1</inkml:trace>
  <inkml:trace contextRef="#ctx0" brushRef="#br0" timeOffset="265723">2492 15195 2786,'-18'-21'944,"0"1"1,13 18 1192,18 34-1987,5-3 0,7 6 0,1 3-330,0 0 0,1 2 0,2 2 0,1-1-476,-4-6 1,0 1-1,2 0 1,-2 0 0,0-3 547,1 3 0,0-1 1,-1-1-1,-1-2 0,4 4 1,-1-1-1,-3-6 0,-7-8 1,-1 0-1</inkml:trace>
  <inkml:trace contextRef="#ctx0" brushRef="#br0" timeOffset="265872">2566 15616 7533,'-18'-26'-540,"-1"0"0,37-11 270,8 3 1,7 3 269,4 13 0,3 3 0,-6 3 0,0 0 0,-2 0 0,-4 0 0,0 0 0</inkml:trace>
  <inkml:trace contextRef="#ctx0" brushRef="#br0" timeOffset="266240">3235 15121 7533,'-34'-13'599,"0"1"1,1 3 0,-2 4-421,-8 4 1,1 8-180,2 8 0,2 7 0,3 7 0,8 5 0,16 4 0,13 0-180,18-1 1,11-5 29,-3-15 0,6-4 0,0-5 120,2-3 0,1-4 0,-3-7 165,6-11 0,-9-10 179,-19-6 1,-12-4 0,-13 0 0,-9 4-405,0 7 0,-2 8-180,-12 18 270,63 39-90,2-10 0,7-1 90,2-10 0,6-3 0,-2-2 0,6 3 0,-1-3 0,3-11 0,-1 1 0</inkml:trace>
  <inkml:trace contextRef="#ctx0" brushRef="#br0" timeOffset="266524">4153 14117 7533,'0'-35'269,"0"0"1,-22 0 450,1 10 0,-2 10-226,-5 31 1,2 15-106,6-1 1,2 6 0,6 4-837,9 3 0,7 4 1,5 4-1,2-1 312,0-8 0,3 1 0,2 1 0,2 0 0,2 1 0,0-1-334,1-2 1,1 0 0,2 1 0,1 0 0,0-1 0,0 1 0,0-2 356,-2-1 0,1 0 0,0 0 0,-1 0 0,0-2 0,0 0 0,0-3 0,3 6 0,0-2 0,-1-2 0,-2-1 1,-2-1-1,-2 6 0,0-1 0,1 1 0</inkml:trace>
  <inkml:trace contextRef="#ctx0" brushRef="#br0" timeOffset="267107">4041 15121 7533,'-7'-38'-45,"0"0"0,0 0 0,1 0 0,8-8 0,6 1 0,4 0-158,0 7 1,3 0 0,3 1-1,3 3 86,10-5 1,4 4-1,1 2 207,-3 7 0,2 2 0,-4 0 360,3-8 0,-5 5 1040,7 5-1220,-25 5 148,-13 36 1,-1 13-419,6-2 0,3 2-135,4 16 0,5-2-450,5-14 1,6-12 404,5-18 1,0-15-1,-8-19 1,-6-13 328,-7 5 1,-2-4 0,-3 1-60,-4 7 0,-2 1 0,0 2 0,-5-12 0,5 18 180,12 38-270,5 10 0,5 5-135,9 4 0,3-1 45,7-2 0,2-11-45,-6-19 0,-2-11-315,-4-6 1,-5-7 314,-9-9 0,-7-3 180,-5 9 0,-3 2 495,-2-8 449,17 36-89,23 9-1170,-4-2 0,4-2 270,-6-4 0,0-2 0,1-2 0,-2-1 0,11-8 0</inkml:trace>
  <inkml:trace contextRef="#ctx0" brushRef="#br0" timeOffset="267322">5479 13844 7533,'-6'-29'1638,"1"-1"0,-3 4-2845,-32 15 712,16 37 0,2 15 375,5-7 0,1 2 0,2 3-309,1 5 1,3 2 0,8-4 158,12-7 0,8-2 0,1-4 80,8 6 0,4-11 0,11-19 0,2-10 0,-14-5 1,0-1-1</inkml:trace>
  <inkml:trace contextRef="#ctx0" brushRef="#br0" timeOffset="267506">5690 13497 6347,'-15'-32'584,"-1"-1"1,1 0-10,4 4-575,22 48 0,7 16-60,-2-1 0,1 5 0,1 1-538,1-2 0,1 1 1,2 2-1,-2-1 598,1 3 0,0 1 0,0-2 0,-1-1 0,4 1 0,-1-1 0,-1-3 0,-4-7 0,0 1 0,0-1 0</inkml:trace>
  <inkml:trace contextRef="#ctx0" brushRef="#br0" timeOffset="268391">5727 13931 6626,'-22'-38'809,"1"0"1,10 10 0,6-2-1530,13-15 1,13 1 389,2 21 0,6 3 0,3 1-75,0 1 0,3 1 1,1 0-1,-2 1 522,7-2 1,-2 1 0,-1 0 331,8-6 1,-7 3 1502,-10 2-1053,-36 46-1041,2-4 1,2 4-489,2 16 1,7 0 116,9-5 1,8-6 242,4-8 1,3-13 448,3-25 1,-2-15 584,-3-11 1,-7-8-225,-9 9 0,-4-4 0,-3 3-271,-1-4 1,-2 7-630,-4 2-719,13 76 764,3-12 0,4 1-75,-1-3 1,4 1-1,3-6 180,8-9 0,4-7 0,-1-5 30,14-6 1,-4-12 358,-13-8 1,-3-7 0,-9-3 270,-5-11 0,-17-2-300,-19 12 0,-12 0 0,-3 9-91,4 11 1,-3 6 0,-2 4-431,-13 3 1,-2 5 0,7 10 160,14 7 0,5 7 0,12 1-60,23 17 0,19-4 270,2-18 0,7-5 0,5-7 0,1-6 0,4-4 0,1-6 0,-3-4 23,-6-3 1,-2-4 0,-3-4 0,-3-2 905,2-12 1,-6-5-1,-9 0-255,-10-8 1,-12 2-585,-4 4 0,-6 9-809,-10 14 179,18 43 0,24 0 1,10 1 505,-3-3 1,4-5 123,16-3 0,2-12 0,-4-16 0,-5-11 404,-6-6 1,-6-5 317,-6 0 0,-4 0-272,1-9-360,0 38-450,26 27-315,-10-10 0,3-2 585,5-1 0,1-5 0,-9-5 0,-1-2 0,-6-2 0,0-1 0</inkml:trace>
  <inkml:trace contextRef="#ctx0" brushRef="#br0" timeOffset="268556">5925 13076 7533,'-33'-13'1092,"-1"0"0,1 0 0,-6 4-2569,18-30 1477,55 44 0,-2 1 0,0 1 0,6 12 0</inkml:trace>
  <inkml:trace contextRef="#ctx0" brushRef="#br0" timeOffset="268724">7921 12766 7533,'17'-34'0,"1"0"0,-7-10 0,-22 69 0,1 0 0</inkml:trace>
  <inkml:trace contextRef="#ctx0" brushRef="#br0" timeOffset="277451">9681 16608 7533,'14'-21'359,"-3"5"-89,-11 21 90,0 13-360,-11 8 90,8 0-720,-13-8 91,9-23 539,-6-20 899,-4-13-449,-3-1-540,-5 14-90,6 25-719,7 14 629,6 0 270,23-20 539,-2-36 361,10-1-495,-16 14 0,0 10-1125,-2 23 720,-7 18 0,-7 22 0,-6-1 0</inkml:trace>
  <inkml:trace contextRef="#ctx0" brushRef="#br1" timeOffset="282339">19102 5280 17437,'39'-4'-94,"0"0"1,0 0 0,-2 0-1,3-1 1,1 0 0,3 0-1,2 0 122,-6 2 0,1-1 0,2 0 1,1 0-1,2 0 0,0 0 0,1 0 1,1 0-134,-3 0 0,2-1 1,0 1-1,1 0 1,1-1-1,1 1 1,0-1-1,0 1 1,1-1-1,-1 1 107,-3 0 1,-1-1-1,1 1 1,1 0 0,0 0-1,0 0 1,0 0-1,1 0 1,-1-1 0,1 1-1,-1 0 1,1 0-24,0 0 1,0 0 0,0 0 0,1 0 0,-1 0 0,1 0 0,0 0 0,-1 0 0,1 0-1,-1-1 1,0 1 0,0 0 32,-1-1 0,0 0 1,0 0-1,0 1 0,0-1 1,0-1-1,0 1 1,-1 0-1,0 0 0,0 0 1,0-1-1,-1 1 1,1 0 0,1-1 0,-1 0 0,-1 1 0,1-1 0,-1 0 0,0 1 0,-1-1 0,0 0 0,-1 0 0,-1 0-22,9-2 1,-1 0 0,-1 0 0,-1 1 0,0-2 0,-1 1 0,-2 0 0,-1 0 13,5-1 0,-1-1 0,-1 1 0,-2 0 1,-3 0-1,-4 0-76,13-1 0,-5 0 0,-16-2 789,-19-6-1262,-47 12 0,-24 7 16,18 1 1,-5 2 0,-3 1-1,-2 0 353,11-1 0,-1 0 0,-2 0 0,-1 0 1,0 1-1,0 0-80,3 1 0,0 0 0,-1 0 0,0 1 0,-1-1 0,-1 1 0,-1 0 32,3-1 0,-1 0 0,-1 0 0,-1 0 0,0 0 0,-1 0 1,0 0-1,-1 1 0,-1-1 75,4-1 0,0 1 0,-2 0 1,0-1-1,0 1 0,-1 0 1,0 0-1,0-1 0,-1 1 1,1-1-1,0 1-102,2-1 1,0 0-1,1 0 1,-1-1-1,1 1 1,-1 0 0,-1 0-1,0-1 1,0 1-1,-1 0 1,-2 0 0,0-1 159,3 1 1,-1-1 0,0 1 0,-2-1 0,-1 1 0,0-1-1,-1 1 1,0 0 0,0-1 0,0 1 0,0-1 0,1 1-1,0-1 1,1 0 0,1 1 0,1-1-69,-4 1 0,0-1 0,2 1 0,0 0 0,0-1 0,1 1 0,0-1 0,0 0 1,0 1-1,0-1 0,0 0 0,0 1 0,0-1 159,-2 0 1,0 0 0,0 0 0,-1 0-1,-1 0 1,1 0 0,1 0 0,0 0 0,1 0-1,1 0 1,2-1 0,1 1 0,3 0-17,-8 0 0,1 1 0,1-1 0,2 0 0,2 0 0,3 1 0,3 0 0,4 0 127,-17 4 0,7 0 1,22 2-1,30 4 1,26-3-1,0-1 1</inkml:trace>
  <inkml:trace contextRef="#ctx0" brushRef="#br0" timeOffset="283957">9632 4648 7533,'-31'-25'809,"11"0"-809,2 6 360,1-10 90,3-2-270,-16-2 0,-7 13-1,12 32 1,0 11-90,0 14 0,5 8-60,9-6 0,4 4 0,4-3-30,4 8 0,12-10-180,18-18 0,5-16 180,-10-21 0,-2-13 0,0 1 0,7-7 0,-5-1 0,-9-9 0,-1 0 0</inkml:trace>
  <inkml:trace contextRef="#ctx0" brushRef="#br0" timeOffset="284389">9433 4103 7533,'-14'-7'224,"3"1"1,17 12 0,1 1 0</inkml:trace>
  <inkml:trace contextRef="#ctx0" brushRef="#br0" timeOffset="284706">9284 4177 7533,'-37'-12'-810,"17"43"1215,14 5 0,6 10-203,5-4 0,3 5 1,3 5-1,1 2-671,-4-14 1,1 3 0,1 1 0,1 1 0,-1 0 0,1-1 0,-1 0 263,1 1 0,0 1 1,1-1-1,-1-1 1,1 0-1,-2 0 205,2 7 0,1 0 0,-2 0 0,0-4 0,-3-6 0,0-3 0,-2-4 0,-3-5 0,-10 12 0</inkml:trace>
  <inkml:trace contextRef="#ctx0" brushRef="#br0" timeOffset="285108">9644 4549 7533,'-7'-42'869,"0"0"1,1 6-1,7 6-509,28-1-720,11 41 270,-13 19 0,-3 8-270,-4 2 1,-3 5 389,-7-2 0,-2 3 0,-3-6 239,-1-7 1,-1-7-450,3-3 180,1-57 0,2-25-30,-3 26 0,1 0 1,1-3-129,1-2 1,2-5-1,0 2 1,1 5-113,3-5 0,3 8-1259,12 0 1529,-18 46 0,-1 35 0,-4-16 0</inkml:trace>
  <inkml:trace contextRef="#ctx0" brushRef="#br0" timeOffset="285424">10165 4326 7533,'0'-37'1619,"0"0"-720,0 16-899,-6 21-719,5 48 494,0-21 0,2 1 90,2 2 0,6-4-90,13-10 0,3-8-134,7-15 314,0-13 0,-6-7 0,-19 1 0,-10-2 179,-18-1 1,-10 6-604,-1 16 1,-2 7 0,-9 3 0,4 7 0,16 10 0,1 1 0</inkml:trace>
  <inkml:trace contextRef="#ctx0" brushRef="#br0" timeOffset="285840">10363 3818 7533,'-22'-16'629,"-1"0"1,4 2-180,21 21-270,16 18 0,6 9-210,-9-5 0,0 3 0,0 2-325,0-1 1,1 2 0,0 0 0,-1 0 174,3 9 0,-1-1 0,-1-2 34,-2-6 0,-1-3 0,-3-5 505,3-2-359,-15-70 150,3 10 0,0-6 0,2 0 60,2 6 0,1 1 0,2 0-150,-1-2 0,1 1 0,4 10-60,30 12 343,-34 35 0,-7 11-478,-3 11 0,-8 3-275,-4-9 0,-5 1 1,1-3-1,-3 5 1,-1-5-1,0-7 0,-1 0 1</inkml:trace>
  <inkml:trace contextRef="#ctx0" brushRef="#br0" timeOffset="286024">10958 4128 7533,'-17'-22'1574,"1"-1"0,-12-3-1574,21 15 0,1 18 0,6 5 0</inkml:trace>
  <inkml:trace contextRef="#ctx0" brushRef="#br0" timeOffset="286856">10798 4858 8252,'-21'-6'2609,"4"-5"-2789,12-7-180,-8-14 135,-5 12 0,-5 2 270,-5 1 0,-2 8 360,-6 15 0,2 10-135,4 7 0,9 7-270,18 12 0,16-1 89,14-13 1,10-9-210,-4-13 0,3-6 1,-1-8-206,1-11 0,-1-9 1,-6-5 204,-5-2 0,-5-4 0,-5-2 60,-7-3 0,-6-2 0,-4 3-75,-7-8 0,-7 8-90,-2 14 0,-1 15 45,-5 55 270,22-1 0,6 6 120,2-7 0,3 2 0,4-2-90,3-4 0,3-2 0,4-6-165,16 5 0,5-14-180,2-20 0,0-14 75,-16 1 0,-2-5 0,-3-4 150,-3-6 0,-4-5 0,-5 1-45,-5-12 0,-7 2 180,-2 10 0,-6 10-45,-22 24-180,16 42 127,19-3 1,12 1-428,7-17 0,7-3 0,0-3-60,5 2 1,2-7 369,11-5 1,-4-11 0,-9-26 0,-12-2 0</inkml:trace>
  <inkml:trace contextRef="#ctx0" brushRef="#br0" timeOffset="287157">11379 4487 7533,'-12'-39'2788,"5"20"-2338,29 42-810,-6-1 0,3 3-180,11 7 1,2 0 134,-10-5 0,1-5-584,18-8 1259,-27-39 134,-12-5 1,-4-3 180,2 2 0,-2 1-361,-6 0 1,4 7-225,16 16-719,18 32-91,-5-11 1,1 0 809,-3 2 0,1-1 0,22-5 0,-21-10 0</inkml:trace>
  <inkml:trace contextRef="#ctx0" brushRef="#br0" timeOffset="287556">11950 4128 7533,'-18'-39'1979,"-7"20"-1800,-6 37-359,15 4 1,5 7-181,7 5 0,7 2 180,12-3 0,7-3 0,8-1 0,5-4 90,3-8 1,0-2 178,-11-1 1,-9 2-449,-23 19 314,-20-19 0,-8-4 0,-1 4 0,0-7-135,2-15 0,9-10 45,23-8 0,11-4-15,3-1 0,4-2 0,3 2 660,4 2 0,4 1 0,-1 2 299,8-8 1,-1 9-226,-7 20 1,-3 10-1844,0 28 1259,-12-7 0,-3 2 0,-1 14 0,2-16 0</inkml:trace>
  <inkml:trace contextRef="#ctx0" brushRef="#br0" timeOffset="287689">12086 3917 7533,'-17'-43'270,"8"10"-270,4 8 0,12 20 0,5 12 0</inkml:trace>
  <inkml:trace contextRef="#ctx0" brushRef="#br0" timeOffset="287924">12272 3731 7533,'-6'-28'1889,"22"23"-1889,5 37 0,2 17-240,-5-19 0,0 1 0,0 4-355,-1 6 0,1 4 0,-1 1 1,-3-3 234,-2-1 0,-1-2 0,-1-2-296,6 11 1,-3-6-1,-6 1 1,-2-37 0</inkml:trace>
  <inkml:trace contextRef="#ctx0" brushRef="#br0" timeOffset="288424">12384 4003 7892,'-15'-40'2069,"33"6"-2699,17 25 1,10 6 89,1-3 1,1-1 209,-9 0 0,0 0 0,-3-2 240,-3 0 0,-6-3 1799,-9-12 0,-37 17-1349,-2 19-900,11 20-719,52-5 809,-13-15 1,3-6 494,8-15 0,-2-11 539,-9-6 1,-5-6 359,-8-3 1,-7-1-541,-10 4 1,-3 7-584,3 18-46,8 27 0,5 16 45,1-1 0,1 5 0,2 3-111,2 0 0,2 4 0,0 1 0,-1 0 327,-6-9 0,1 1 0,-2 0 0,-1 0 0,-2-1 9,0 6 0,-1 0 0,-4-3 0,-6-3-62,-9-1 1,-7-4 0,-7-8-74,-6-14 0,-7-7 0,-3-5 1,1-1 89,3-1 0,-1-3 0,0-2 0,1-1 0,-1 0 0,-1-2 0,2 1 0,3-1 0,-13-5 0,0 0 0</inkml:trace>
  <inkml:trace contextRef="#ctx0" brushRef="#br1" timeOffset="494631">7152 6049 7767,'22'-22'292,"0"0"1,7-3 0,2 2 588,-3 3 1,1 1-475,5 0 0,1 1-264,7 1 0,0 3 143,-9 6 0,0 2-73,4 3 1,4 2 0,-1 0 4,-6 1 1,0 0-1,2 1-442,5 1 0,3 1 0,1 0 0,0 1 415,3 0 0,-1 0 1,2 1-1,2-1-356,-10 0 1,2-1 0,1 1 0,0-1 0,2 1 0,0-1 180,-1 1 0,1 0 0,2 0 0,-1-1 1,1 1-1,-1-1 0,0 0-116,-2-1 0,0 0 0,-1-1 0,1 0 0,-1 0 1,2-1-1,0 0 134,0-1 0,0 0 0,1 0 1,1-1-1,0 0 0,-1 0 1,-1 0-1,-1 0-58,1 0 0,-1 0 0,-1 0 0,-1 0 0,1 0 0,0 0 0,0-1-142,3 1 1,-1-1 0,1 0 0,0 0-1,0 1 1,0-1 0,0 1 162,1 1 1,1-1-1,0 2 1,0-1-1,-1 0 1,-1 1-1,0 0-28,-1-1 1,-1 1 0,-1 0-1,0 0 1,1 0 0,2 1 44,-4-1 0,2 0 0,2 0 1,0 0-1,-1 0 0,0 0 1,-1 0-1,-3 0 14,9-1 1,-4 1 0,0 0 0,0 0 0,3 1-41,-6-1 0,3 1 0,0 0 0,1 0 0,-1 0 0,-1 0 0,-3-1 11,3 1 1,-3-1 0,-1 0-1,0 0 1,3 1-47,0 0 0,3 1 1,1 1-1,-1-1 1,1 0-1,-2-1 34,-2-1 1,-1-1 0,-1 0-1,1 0 1,-1 0 0,0 1-125,0-1 1,0 2-1,0-1 1,-1 0-1,0-1 1,0 0-16,7-1 1,-1-2 0,-1 0-1,1 0 1,0 0 20,-1 1 1,0-1 0,0 0 0,0 0 0,0 0 176,-2 0 1,0 0 0,0 0-1,0 0 1,2 1-18,-1 0 0,3 1 0,0 0 1,0 0-1,-1 0 0,-2 0 42,-3 1 1,-2-1-1,-1 1 1,0 0-1,2 1 13,7 1 1,2 1-1,0 1 1,-1-1-1,-3 1-6,-1-1 1,-3 0 0,0 0 0,2 0 177,0 1 1,2 1-1,2 0 1,-1-1 0,-1 1 32,-5-1 1,0-1-1,-1 1 1,0-1-1,1 0-3,-2 0 0,1 0 0,0 0 0,-2-1 0,0-1-74,5 0 0,0-1 1,-3-1-1,-3 0-108,13-3 0,-7-4 740,-14-5 1,-8-2-1218,-11-5 455,-11 3-1774,0 13 1555,-6 5-477,-22 0 364,-18 11 173,18-8 0,-2 2 97,-5 6 0,-1 1 139,6-5 0,-3 0 65,-9 1 0,-5 0 0,1-1 24,9-1 1,2-2-1,-4 0-216,-7 0 1,-3-1-1,-2 0 1,1 0-44,4 0 1,1 0-1,0 0 1,-1-1-279,6-1 0,1-1 1,-1 1-1,-2-2 0,-5 1 264,5 0 1,-4-1 0,-4 0 0,-1-1 0,-1 1 0,0-1 0,0 1 0,2-1 0,2 1-380,-2 0 0,3-1 1,2 1-1,-1-1 1,-2 1-1,-3 0 1,-4-1 408,15 2 0,-2-1 0,-3 0 0,-2 0 0,-2 0 0,0 0 0,-2 0 1,0 0-1,-1 0 0,1 0 0,1 1 0,1-1 0,1 0 0,2 1 1,3-1-1,2 1 0,-13 0 0,4 0 0,3-1 0,1 2 0,1-1 1,0 0-1,-3 1 0,-2-1 0,0 1 0,1 1 0,0-1 0,0 0 1,-1 0-1,1 0 0,0 0 0,0 0 0,0 0 0,-1 0 0,1 1 1</inkml:trace>
  <inkml:trace contextRef="#ctx0" brushRef="#br1" timeOffset="496397">7251 9494 14423,'-13'-33'-3277,"2"10"2242,27 17 2792,32 6-1368,-21-2 1,1-1-167,4 2 0,3 1 0,-1-1 69,13-4 1,1 0-585,-6 3 0,3 2 0,3 0 294,-7-1 1,3 0 0,2 0 0,0 0-1,-1 0-99,-2 0 0,-1 1 0,1 0 1,1 0-1,3 1 182,-5-1 1,2 1-1,3 0 1,1-1 0,0 1-1,-1 0 1,-2 0-1,-2-1-86,9 1 0,-3-1 0,-2 0 0,1 0 1,1 1 37,-2 0 1,2 1 0,1 0 0,-2 0 0,-2 0-1,-5-1 42,8 0 0,-5 0 1,-4-1 248,6 2 1,-13-4-502,-28-5-359,-38 0 306,-3 4 0,-6 1 104,10 1 1,-2 2-1,-1-1 162,-7 0 0,-4 1 0,-2-2 10,10-1 0,-3-2 1,-1 1-1,0-1 0,0 0-15,2 1 0,2 0 1,-1 1-1,-2-2 1,-3 1-41,4 0 0,-2-1 0,-3-1 0,-1 1 0,0 0 0,1 0 0,1 0 1,2 2-278,-4-1 1,2 1 0,1 1-1,0 0 1,0 0 0,-3 0 329,-1 1 0,-3 0 1,-1-1-1,0 2 1,1-1-1,4 1 0,3 0-42,-3 0 0,4 1 0,3 0 0,1 1 48,-8 2 1,2 0 0,24-4-347,44-11 0,19-2 269,-13 6 1,3 1 0,4-1-267,1 0 1,6-2-1,2 0 1,-1 1-1,-2 1 228,-2 1 1,-2 1 0,0 2 0,2-1-81,8-1 1,2 0-1,-1 1 1,-3 3-20,-2 4 1,-3 3 0,-1-2-1,-6-2 1,-1 0 0,-2 1-1,3 8 1,0-1 0</inkml:trace>
  <inkml:trace contextRef="#ctx0" brushRef="#br1" timeOffset="498311">9322 6098 28799,'5'-30'-3277,"-4"15"0,5 4 0,-6 29 0,-6 30 2194,6-23 1,-1 4 1034,-2 5 1,-1 5 0,0-1-170,1 10 1,-1 3-604,1-8 1,0 5 0,0 2 0,0-1 722,0-8 0,0-1 0,0 2 0,1 0 0,0 3 92,2-4 0,0 2 0,0 2 0,1 0 0,0 1 0,1-2 0,-1-1-116,0 0 1,0-2 0,0 0 0,0 0 0,1 1 0,0 1 123,0 5 0,1 3 0,1 0 0,-1-1 0,1-1 0,-1-3 0,2 6 1,0-3-1,0-1 1,-2 2 5,-2-7 1,0 2 0,-1-1 0,0 1 0,-1-2-35,1 6 1,0-1 0,0 0 0,-1 0 16,-1-1 1,0 1-1,0-1 1,1-3 13,0 3 1,1-3 0,1 0-127,2-2 0,1-2 0,2-4 99,0-5 0,1-4-14,6 21-36,-8-23-57,-5-2-107,0 2 1293,-5 12-1103,3 13 101,2-22 1,0 0-147,3 1 1,1-1-25,3 16 282,-1-14 48,-28-17 576,-12-8-391,3-4 0,-5-2-124,-11 1 0,-4 0-344,8 5 0,-2 1 0,-3 0 345,4-2 1,-1-1-1,-3 1 1,-1 0-402,3 1 1,-1 2 0,-2-1 0,0 1 0,0-2 347,5-1 1,1 0 0,-1-1-1,0-1 1,-1 1 0,0 1-82,2-1 1,0 0 0,-2 1-1,1 0 1,0-1 0,2 0-1,1 0-101,-5-1 0,2 0 0,2 0 1,0-1-1,0 0-63,-8 0 0,-1-1 0,3 0 0,7-1-46,-4-1 1,8-4-52,14-7 0,4-3-650,-3-10 32,20 0 430,-9 2-430,-1 12 2305,-2-6-1724,-4-12 71,11-1 1,2-4-1,0 0 1,1-2 0,0-3-354,2-1 1,0-3-1,1-2 1,-1-2 347,0 1 1,0-2-1,-1-1 1,1-1-1,0 0-197,1 8 1,1 0-1,0-1 1,0 1 0,0-1-1,0 0 175,0-2 1,0-1 0,0 1-1,0-1 1,0 1 0,0 1-36,0-6 1,0 2-1,0 0 1,1 0 0,-1 0 120,1 2 0,0 0 0,0 0 1,0 0-1,1 0-182,0-2 0,1 1 1,1-1-1,0 1 1,-1 0 362,1 4 1,0-1 0,0 1-1,1 0 1,-1 1-159,1-8 0,0 1 0,1 0 0,-1 3-32,1-5 0,1 3 0,-4 1 168,-4 8 0,-4 2 0,0 0-196,-1-9 1,-2 2 684,-1 7 0,-1 0-620,3 4 1,2 1 677,4 4 0,2 3-614,6-13 774,0 15-951,-2 12 456,-5 12 555,6 6-314,6-5 277,7 5 34,23-6-451,-13-5 1,4-1-79,14 2 1,5 0-616,-6-2 1,3-1 0,3 2 340,-10 2 1,2 2-1,1 0 1,2 0 0,1 0-433,-1 0 0,1-1 0,2 1 0,0 0 0,0 0 0,0 1 245,-5 0 1,0 1 0,1 0 0,0 0 0,-1 0 0,-1 0 0,-2 0-141,5-1 1,-2 0-1,-1-1 1,-2 2 0,-1 0-1,13 3 1,-2 2-1,-11 1 1,-4 6 0</inkml:trace>
  <inkml:trace contextRef="#ctx0" brushRef="#br1" timeOffset="498629">8045 6024 25624,'0'-28'-1639,"0"-1"1,-33 19 2533,0 24 1,-3 15-1053,9 0 0,-2 6 0,0 3 0,0 2-499,1-2 1,0 3-1,0 1 1,0 1 0,2 1 196,4-5 0,0 2 0,1 0 0,0 1 0,1-1 0,1 0 256,0-2 0,0 1 0,1-1 0,0 0 0,2-1 0,1-1-97,-2 8 0,2-1 0,2-3 1,0-2-1,0-1 0,0-4 0,5-3 1,5-5-1,0 0 0</inkml:trace>
  <inkml:trace contextRef="#ctx0" brushRef="#br1" timeOffset="498894">8578 5974 26366,'-39'19'-478,"-1"-1"1,8 6 0,-2 4 0,-1 5 0,-2 4 258,9-9 0,0 4 1,-2 1-1,-1 3 1,0 1-1,1 0 0,0 0 1,1-1-192,0 0 0,2 0 1,-1 1-1,1-1 1,1 1-1,-1 1 0,0 1 1,0 1 81,2-2 0,0 2 0,0 1 1,0 1-1,0 0 0,0 0 1,0 0-1,2 0 0,-1-2 1,2-1 187,-1 1 1,0 0 0,1-1 0,1 0 0,0-1 0,1-1-1,0 0 1,1 0-26,-4 7 0,2 0 1,0 0-1,1-2 0,0-1 1,1-3-1,-7 8 0,1-2 1,2-3-1,3-5 1,2 3-1,0-1 0</inkml:trace>
  <inkml:trace contextRef="#ctx0" brushRef="#br1" timeOffset="499194">9222 6148 26144,'-46'17'-460,"-1"-1"0,15 2 0,-2 5 0,-2 3 1,-1 2-1,0 1 391,3-2 1,-2 2-1,0 2 1,-1 1-1,0 1 1,-1 2-1,1 0-296,3-3 1,0 1 0,0 0 0,-1 2 0,1 1 0,-1 0 0,1 0 0,-1 1 0,2 0 36,1-2 0,0 1 0,1 1 1,-1-1-1,1 2 0,0-1 1,0 1-1,1 0 0,0 0 1,1 0 130,1-1 1,0 0 0,1 1 0,0 0 0,0 0 0,1 0 0,0 0 0,1 0 0,1 0 0,0 0-12,-2 6 1,0-1-1,0 1 1,2 0 0,1-1-1,0 0 1,2 0-1,0 0-14,0 3 1,2-1-1,0 1 1,1-1-1,2-1 1,1-1-1,2-3 4,-3 8 0,3-1 0,3-4 0,2-2 0,3 0 0,3-3 0,3-7 0,6-2 0</inkml:trace>
  <inkml:trace contextRef="#ctx0" brushRef="#br1" timeOffset="499462">9222 6706 18653,'-39'24'-139,"-1"0"0,1 1 1,-1-1-1,5 4 0,-2 2 1,0 2-1,-1 2 0,-1 1 1,-1 2 105,9-7 1,-1 1-1,-1 1 1,0 1 0,-1 0-1,0 1 1,0 1-1,1 0 1,-1 1-296,1-1 0,-1 1 0,0 0 1,0 1-1,0 1 0,0-1 1,1 1-1,-1 0 0,1 0 1,1-1-1,1 0 0,0 0 0,1 0 1,0 0-1,0 0 0,0 0 1,1-1-1,0 1 0,-1-1 1,1-1 128,-2 2 0,0 0 0,0-1 1,0 0-1,0 0 0,1 0 0,0-1 1,1 0-1,1 0 68,-2 4 0,0 1 0,0-1 0,2 0 0,0-1 1,2-2-1,1 0 95,-2 3 0,1-1 1,2-1-1,2-2 1,3-1-1,-2 7 1,5-2-1,9-5 0,14-8 1,0 1-1</inkml:trace>
  <inkml:trace contextRef="#ctx0" brushRef="#br1" timeOffset="499727">9247 7486 21170,'13'-44'-1639,"-38"44"1,-10 13 545,5 7 1,-2 8 0,-4 5 682,8-10 0,-2 3 1,-3 3-1,-2 1 1,-1 1-1,1 0 0,0 0 1,2-1-60,-1 2 1,0-1 0,1 1 0,0-1 0,-1 2 0,1-1 0,-2 2 400,3-3 1,-1 1 0,-1 1 0,0 0 0,0 0 0,1 1 0,-1-2 0,2-1 0,1-2 116,-5 4 1,0-2 0,2-1-1,0 0 1,1-1 0,1 1-230,-3 4 1,-1-1-1,3 1 1,2-2 0,3 0-677,-1 8 0,5-2 1,4-3 843,-1 0 1,13-7 0,46 0 0,-1-35 0</inkml:trace>
  <inkml:trace contextRef="#ctx0" brushRef="#br0" timeOffset="499944">9198 8057 7232,'13'-37'540,"1"1"0,-52 55-698,12 1 1,-5 7 0,-2 5-1,-2 0-311,6-5 1,-2 2 0,-1 1 0,-1 1 0,-1 1 0,0 1 0,1-1 446,1-2 0,1 1 0,-1 0 0,-1 1 0,1-1 0,0 1 0,0-1 0,1 0-43,-3 3 1,0 0 0,-1-1 0,1 1-1,1-1 1,2-1 0,1 1-116,-5 6 0,2-1 0,2 0 0,2-1 1,2-2 179,3-1 0,2 0 0,2-3 0,2-2 0,-2 7 0,4-4 0,-1 9 0</inkml:trace>
  <inkml:trace contextRef="#ctx0" brushRef="#br1" timeOffset="500143">9458 8367 18189,'43'-11'-811,"-50"32"1,-15 12 597,0-2 0,-7 4 0,-5 5 0,-2 1 0,-3 0 81,9-10 1,-4 2 0,-1 0 0,-2 2 0,-1-1 0,0 1 0,1-1 0,0-1 0,2-1 0,-2 2 0,1-1 0,0-1 0,1 0 0,-1-1-1,0 1 1,-1 1 0,0-1 0,0 1 0,0-1 0,0 0 0,0 0 0,0 0 0,0 1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12:28:08.237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2690 3842 7533,'0'-37'2248,"0"11"-1708,-5 8 180,-8 18 89,0 18-89,-16 14-540,11-6 0,-2 3-120,-2-2 0,-5 1 0,-2 2-424,-1 0 1,-1 2-1,-3 1 1,-1 1 345,2 0 0,-2 1 0,-1 1 0,0-1 0,0 1 54,1-2 0,-1 0 0,0-1 0,2 1 0,1-2 9,-1 4 0,0-1 0,3-1 0,5-2-90,-9 10 0,18-7-135,47-5-225,-3-17 0,5-2-405,10 3 1,3 2 239,-14-1 1,0 3-1,-1-1 120,9 6 1,-1 1-61,-9-4 0,0 1 1,-2-3-68,14 4 1,-17-8 0,-3-1 0,-1-6 0</inkml:trace>
  <inkml:trace contextRef="#ctx0" brushRef="#br0" timeOffset="533">2616 4487 7533,'-29'-36'3276,"18"8"-1785,16-7-1491,20 24 0,7 8-450,7 9 0,0 10 60,-11 3 1,-1 4-1,-6 4 90,-5 5 0,-5 3 1,-6 1 269,-7 3 0,-5 0 0,-3-4 479,-6 1 1,-4-7-90,-23-7-315,41-43 0,8-12-195,8-4 0,6-6 0,1 1 180,3 0 0,2 2 0,-1-1 120,-1 0 0,0 0 0,-2 6 254,4 1 1,-12 16 315,-36 40-360,2 14 0,0 8-300,5-12 0,1 1 0,2 2-180,-2 9 0,4 3 0,10-4-973,17-10 1,10-4 0,-2-2 1053,-4 4 1,3-5-1,22-8 1,0-9-1,-9-9 1</inkml:trace>
  <inkml:trace contextRef="#ctx0" brushRef="#br0" timeOffset="1317">3297 3917 7533,'-14'-21'-1080,"3"4"1170,17 17 360,1 0 899,5 0 450,-5 6 0,-2-5-899,-5 5-451,0-1 181,0-3-360,0 9-450,6 1-90,12 13 45,1 0 0,5 4 135,-2-5 0,3 1 1,2 2-255,5 7 1,2 2 0,1 0 193,-1-3 0,0-1 0,-1-1 210,-2-3 0,-1-1 0,-4-2 75,-1-2 0,-6-4 225,-2 5-90,-18-17-270,-10-1 0,4 4-90,-17 15 45,1 11 0,-2 5-90,0-2 0,-4 4-225,6-10 0,-4 5 0,0 0 1,4-4-43,-4 9 0,1-2 0,4-12 1,-1 0-1,5-5 0,0 5 1</inkml:trace>
  <inkml:trace contextRef="#ctx0" brushRef="#br0" timeOffset="2433">4537 4648 7533,'-25'-11'2878,"12"3"-1709,18-10-899,32 5-900,-7 7 1,4 0-1010,12 2 1,0 1 1091,-14-2 1,-2-1 0,4 3 0,-4-1 0,-6-8 0</inkml:trace>
  <inkml:trace contextRef="#ctx0" brushRef="#br0" timeOffset="2650">4599 4425 7533,'-29'-19'1638,"0"1"0,-8-9 1292,37 4-3110,43 11-1034,-2 7 0,5 3 1214,-3-1 0,1 0 0,2 3 0,-2 0 0,-13 0 0,-1 0 0</inkml:trace>
  <inkml:trace contextRef="#ctx0" brushRef="#br0" timeOffset="4634">7301 3570 7533,'19'-29'1638,"-1"1"0,14-10 213,-7 14-1222,-13 19-89,-12 10-270,-23 8-540,0 0 0,-4 4 120,1-2 0,-3 2 1,-3 1-150,1-2 1,-2 1 0,-2 0-1,0 1 276,-7 3 1,0 1 0,-1 0-1,0 0 90,3-1 1,0 0-1,1 0 1,3-1-188,-5 1 0,2-1 0,13 2-419,15 25 359,39-35 0,14-5 0,-5-1 0,4 0 0,1 0-112,2 1 0,0 1 1,0 1 201,-3-1 0,-1 2 0,-3 3-180,8 10 0,-9 4 0,-15 0 1,-10 2 134,-17 5 0,-13 0 165,-4-9 0,-8 0 0,-2-1 289,2-2 0,-4-1 0,0 1 0,-1 0-319,-2 1 0,0 1 0,0 0 0,-1-2 652,0 0 0,-2-2 0,2 1 1,4-1-534,1 3 1,4 0 0,3-1-210,-3-2 1,13-3 155,42 1-66,11-13 0,8-5-150,-6-1 0,2-2 0,2 2-190,-4 1 0,3 1 0,0 0 0,0 1 92,0-1 1,1-1-1,-1 2 1,-1 2-323,6 4 1,-1 3-1,-3 0 570,4-1 0,-7 2 0,-4 17 0,-30-17 0</inkml:trace>
  <inkml:trace contextRef="#ctx0" brushRef="#br0" timeOffset="5117">8169 3743 7533,'-12'-44'3276,"5"12"-2055,1 26-681,12 41-585,-3 1 0,1 4-495,2-6 0,3 2 1,-1 1-554,1 5 1,-1 1 0,1-3 829,4 1 1,1-3-1,-2-1 1,-1-5-1,1-7 1</inkml:trace>
  <inkml:trace contextRef="#ctx0" brushRef="#br0" timeOffset="5418">7809 4574 7533,'-22'-21'3058,"51"-7"-2968,0 24 0,8 5 0,4 0-270,-1-4 0,4 0 0,2-1 0,0 2-640,3 3 1,1 0 0,0 1 0,-2 0 510,-8-1 1,0 1-1,-3 0 1,-1 0 0,1 1-1,-3 1 1,-4 1-1,11 8 1</inkml:trace>
  <inkml:trace contextRef="#ctx0" brushRef="#br0" timeOffset="5866">8293 4760 7533,'-18'-25'3276,"-1"17"-2325,-17 37-681,13 4 0,2 9-360,5-1 0,0 3 0,3 2-250,-1 1 1,2 0 0,6 0 219,7-2 0,6 0 0,7-5-180,4-8 0,6-4 1,4-6-211,9-7 0,4-7 1,1-6 179,0-7 0,-1-6 0,-3-5 420,-5-4 0,-3-4 0,-10-2 339,-12-11 1,-15 2 244,-24 2 1,-15 11-286,9 14 1,-3 6 0,0 5-930,4 4 1,1 4-1,4 3-110,-3 4 0,9 5 0,14 25 0,18-17 0</inkml:trace>
  <inkml:trace contextRef="#ctx0" brushRef="#br0" timeOffset="6699">8789 4227 7533,'-26'-14'0,"0"1"0,-10-10 3276,25 16-616,28 2-2660,-2 16 0,10-3 0,-8 10 0</inkml:trace>
  <inkml:trace contextRef="#ctx0" brushRef="#br0" timeOffset="8199">9260 3842 9422,'-7'-19'2698,"1"1"-2158,6 17-90,0 24-585,0 6 0,0 4 225,2 11 0,2 2-300,-1-11 0,3 2 0,3-3-420,10 11 1,10-8-631,12-10 1,5-10 712,-14-6 1,0-6 0,10-9 0,-4-5 0,-6-3 0</inkml:trace>
  <inkml:trace contextRef="#ctx0" brushRef="#br0" timeOffset="8550">9297 3495 7533,'-25'-37'1979,"6"16"-720,1 5-1349,11 21-90,-4 2-360,15 11 1,3-9 449,12-4 90,0-12 449,-12 0 451,-30 18-1710,0 21 810,3 13 0,23-6 0,22-10 0</inkml:trace>
  <inkml:trace contextRef="#ctx0" brushRef="#br0" timeOffset="10700">10922 4189 7533,'-7'-19'2968,"1"1"-2428,28 11-540,27 2-990,-2 2 1,5 1 579,-15 0 0,0-1 1,-1 0-1,13-2 1,-3-2-1,-11 1 0,1 0 1</inkml:trace>
  <inkml:trace contextRef="#ctx0" brushRef="#br0" timeOffset="10899">11094 3954 7533,'-41'-22'1889,"23"5"-990,7-13-854,32 19 0,12 4-45,-2 4 0,4 1 0,-1 0 0,8-3 0,0-1 0,4 3 0,1-1 0</inkml:trace>
  <inkml:trace contextRef="#ctx0" brushRef="#br0" timeOffset="12067">13884 3346 8522,'-6'-20'3276,"-23"20"-2935,6 11 0,-5 4-281,-1-1 0,-5 1 0,-1 0-570,-5 3 1,-1 1 0,-3-1 396,5-3 1,-1-1 0,-2-1 0,2 2 22,-1 0 0,1 1 0,0 0 0,2-1 60,-4 0 0,2 0 0,7 0 181,0 4 0,17-2-286,34-7 0,14-2 15,4-1 0,5-2 0,2 1-34,0 0 1,0-1 0,2 3 63,-3 1 0,2 2 0,-1 2 0,-5 1-135,7 10 0,-6 4 585,0 3 0,-14 1-135,-30-3 0,-14-3 134,-9-6 1,-9-3 0,-2 0-104,-4 2 0,-3-1 0,-1 2-121,3-3 0,-2 2 0,0 0 0,3 0-23,4-1 1,1 1-1,2 0 1,2 1-113,-6 5 0,3 2 0,14 1-47,18-1 0,13-2-13,16-7 0,12-4 0,6-5-84,-6-4 0,4-4 0,3-3 0,1 1 0,-1 0-41,3 1 1,0 1 0,1 0 0,-1-1 0,0 1-176,-4-2 0,2 0 0,-2 1 0,-1 0 1,-4 2 359,7 2 0,-4 2 0,-5 3 0,-4 2 0,-11 4 0,-22 16 0</inkml:trace>
  <inkml:trace contextRef="#ctx0" brushRef="#br0" timeOffset="13028">14491 3768 7533,'-3'-28'1638,"0"-1"0,19-14-507,17 18-1041,-2 32 0,0 13-540,-5 14 1,-5 8 209,-6-3 0,-2 5 0,-5 0 120,-5-3 0,-3 1 0,-3-3 480,-4 12 0,-5-15-180,-4-29-225,19-36 0,11-16-75,0 5 0,4-4 0,2 0-57,-1 6 0,1-1 1,0 0-1,-1 3 207,1-3 0,-1 1 0,-6 6 420,-8-11-1,-24 57 1,-7 17-180,5-2 0,1 6 0,2 3 0,0 4 0,3 4 0,9-2-786,9-6 1,7-1-1,6-4 516,10 0 0,8-5 0,1-5 0,9-3 0,2-8 0,-11-6 0,0-1 0,0 1 0</inkml:trace>
  <inkml:trace contextRef="#ctx0" brushRef="#br0" timeOffset="13266">15520 4078 7533,'-17'-24'1638,"1"1"0,-8-12-819,30 47 0,2-3 0,10 15 0</inkml:trace>
  <inkml:trace contextRef="#ctx0" brushRef="#br0" timeOffset="13749">15892 3409 7533,'-12'-25'3058,"5"22"-1889,7 28-1049,1 9 0,1 12 0,2 3-390,-1-11 0,0 2 0,1 2 1,0 2-1,-1 1-199,0-2 1,0 1 0,0 2 0,-1 1 0,1 0 0,0 0 0,0-2 349,1 4 0,0-1 0,0 1 0,0-2 0,1 0 0,-1-2 0,-1 1 0,1-1 0,0-1 0,0-2 0,0-3 1,2 1-1,0 1 0,0-1 0</inkml:trace>
  <inkml:trace contextRef="#ctx0" brushRef="#br0" timeOffset="13995">15880 3954 7533,'1'-38'584,"1"0"1,0 0 0,2 7-1,4 1-194,7-2 0,4-1 0,5 8 59,16 12 1,4 10-570,-5 3 0,1 3 0,-4 9-444,-6 9 0,-5 7 1,-7 4 23,-11 9 0,-10 3 1,-7 1-69,-3-9 1,-6 1-1,-3-2 1,-4-4 607,-3-3 0,-6-4 0,0-2 0,2-2 0,1-2 0,2-2 0,0-4 0,-7-6 0,-1-1 0</inkml:trace>
  <inkml:trace contextRef="#ctx0" brushRef="#br0" timeOffset="14207">16748 3508 7533,'-33'-26'1349,"3"20"0,-2 10-675,-1 15 1,1 10-136,0 2 1,-1 5 0,3 3-947,9-3 1,2 2 0,4 1 0,4 0-344,4 9 1,6 0 0,7-2 339,6-6 0,5-2 1,4-6-1,15-1 1,5-8-1,-5-12 0,0 1 1</inkml:trace>
  <inkml:trace contextRef="#ctx0" brushRef="#br0" timeOffset="14599">16958 3681 7533,'27'-33'1638,"-3"33"0,3 10-1298,5 11 1,-3 10-641,-9-1 0,-2 5 1,-7 0-106,-11 15 0,-11-3-90,-3-5 1,-8-15-406,-23-42 900,40-12 0,9-8 60,3 1 0,4-3 0,5 0-256,9-4 1,5-1 0,1 4 974,-7 11 1,1 2 0,-1 3 45,8-10 1,-8 16 253,-24 51-809,-8 4 0,-2 7-270,3-3 0,0 5 0,7-3 0,9-10 0,4-2 0,3-1 0,6 14 0,5-9 0,9-22 0,0-1 0</inkml:trace>
  <inkml:trace contextRef="#ctx0" brushRef="#br0" timeOffset="14849">17677 3260 7892,'12'-20'3276,"12"30"-1638,-3 11 0,0 8-915,-3-2 0,0 5 1,-1 4-1,-1 2-1379,-2 3 1,-1 4-1,-1 2 1,-1 0 0,0-4 357,1 1 0,1-2 0,-3-1 0,-2 2 0,-4 7 0,-3 2 0,-3-2 0,-3-6 1,-8-4-1,0 1 0</inkml:trace>
  <inkml:trace contextRef="#ctx0" brushRef="#br0" timeOffset="16400">13152 4946 7533,'-12'-13'3148,"-1"1"-1709,6 5-989,2 18-540,16 37-270,-4-18 0,5 1-899,12 5 0,6-4 790,1-7 1,3-7 0,-5-12 0,1-5 0,-4-5 0,0 0 0</inkml:trace>
  <inkml:trace contextRef="#ctx0" brushRef="#br0" timeOffset="16566">13226 4710 7533,'-27'-12'1638,"-1"1"0,-6-5-687,16-2-951,54 13 0,1 10 0,-7-1 0,-1-1 0</inkml:trace>
  <inkml:trace contextRef="#ctx0" brushRef="#br0" timeOffset="16751">13561 4933 0,'-36'-6'3276,"20"0"-722,21-7-2554,20 6 0,7 2 0,-4-1 0,0-1 0,8 1 0,-1 0 0</inkml:trace>
  <inkml:trace contextRef="#ctx0" brushRef="#br0" timeOffset="16917">13598 4834 7533,'-37'-18'3276,"44"4"-6553,39-4 2730,-18 14 1,2 1 0,8 0 0,-1 1 0,1 2 0</inkml:trace>
  <inkml:trace contextRef="#ctx0" brushRef="#br0" timeOffset="17083">13995 4735 7533,'-23'-13'1638,"0"0"0,-12 6 1638,52 43-3262,-2 0 1,3 3 0,1-2 0,2 1 0,-1 3 0,1 0 0</inkml:trace>
  <inkml:trace contextRef="#ctx0" brushRef="#br0" timeOffset="17933">13388 2838 7533,'-7'-37'2158,"-4"5"-1258,-2 19-1170,-11 47 180,9 9 0,3 8-90,3-5 0,1 4 1,6 0-189,6-2 0,5 1 0,6-4 308,2-5 0,4-3 0,5-10 329,16-12 1,2-16 328,-7-14 0,-11-11-13,-21-12 0,-15-1-496,-13 5 1,-8 10-90,-7 20 0,-1 12 0,8 4 0,5 8 0,9 16 0,0 0 0</inkml:trace>
  <inkml:trace contextRef="#ctx0" brushRef="#br0" timeOffset="20233">15173 4425 11940,'-13'33'-495,"10"-8"1,5 2-226,8 12 1,9-1 719,8-6 0,4-6 0,-4-6 0,1-5 0,1-12 0,0-1 0</inkml:trace>
  <inkml:trace contextRef="#ctx0" brushRef="#br0" timeOffset="20384">15272 4152 7533,'-26'-13'1304,"-1"0"0,-8-5-1304,35 13 0,13 10 0,12 2 0</inkml:trace>
  <inkml:trace contextRef="#ctx0" brushRef="#br0" timeOffset="21050">17640 4189 7533,'-7'-26'3276,"1"14"-1965,6 41-1221,-2 0 0,-1 5 45,0 12 0,4 3-225,4-15 0,2 0 0,3-1-720,15 11 1,7-7 639,3-12 0,3-6 0,0-8 0,-2-6 0,-9-8 0,0 0 0</inkml:trace>
  <inkml:trace contextRef="#ctx0" brushRef="#br0" timeOffset="21200">17726 3954 7533,'-28'-23'0,"-1"-1"0,6 5 0,3 4 0,-4 9 0</inkml:trace>
  <inkml:trace contextRef="#ctx0" brushRef="#br0" timeOffset="27717">1859 6433 7533,'0'-36'2248,"0"14"-1078,0-1-1170,0 34 180,-5 9 359,-8 29-404,-2-24 0,-5 1 90,-6 7 0,-5 1-197,-4-6 0,-5 1 1,1-1 61,5 0 0,0 0 0,0 0-135,1-2 0,-3-1 0,2 2 0,4-1-405,5 1 0,4 1 1,1-1 628,-6 6 1,11-3 270,33 6-540,16-19 0,-2-16 0,2-1-225,-4 7 1,-2 3 89,7 3 0,-2 4 362,-3 9 1,-4 5-183,0 3 0,-2 2-225,-2 0 0,-1-3-1979,10 5 2249,-6-16 0,-12-22 0,-8 0 0</inkml:trace>
  <inkml:trace contextRef="#ctx0" brushRef="#br0" timeOffset="28250">1959 6817 7533,'-12'-23'1394,"0"-1"0,-3-1 45,3-20-899,29 37-540,28 19-495,-16 7 1,-1 8 44,-9 1 0,-4 5 0,-3 1 300,-4 1 0,-3 1 1,-6-1 119,-5 1 0,-5 0 0,-3-4 120,-8 7 0,-3-14 359,-19-34-494,43-15 0,11-9-135,2-1 0,4-5 1,3 2-44,8-1 1,4 1-1,-1 1 643,-3 4 0,-1 1 0,-1 3 119,2-1 1,-5 11-360,-11 19 45,-17 19 0,-7 11-180,-1 12 0,2 4-225,3-12 0,2 0 0,3 0-720,7 15 1,5-4 355,4-11 1,4-6 0,5-10-1,2-6 1,20-1 0</inkml:trace>
  <inkml:trace contextRef="#ctx0" brushRef="#br0" timeOffset="28866">2529 6358 7533,'-33'-24'3276,"10"10"-1065,23 3-1672,17 33-269,15 5-90,-6 2 0,3 3-495,5-1 0,1 1-29,-6-4 0,0 0 0,0 2 164,-3-1 0,0 1 0,-1-1 210,1-1 0,-1 0 0,-3-1 60,-4 2 0,-3-2 360,7 2 90,-27-29-720,-2-7-360,-5 0 270,-1 2 673,1 5-133,-1 5-180,1 8 0,-6 28-180,4-6 0,-2 5-120,-2-2 0,-3 5 0,-1-1-154,4-8 1,-2 0-1,0 0 1,1-1 363,-6 9 0,1-1 0,1-4 0,-3 2 0,4-5 0,6 1 0</inkml:trace>
  <inkml:trace contextRef="#ctx0" brushRef="#br0" timeOffset="29351">3607 7003 8432,'-26'-37'3276,"2"16"-1785,34 5-1401,22 10-1394,10 5 0,7 1 1304,-5-6 0,0 1 0,3 1 0,-2 1 0,-15-3 0,-1 0 0</inkml:trace>
  <inkml:trace contextRef="#ctx0" brushRef="#br0" timeOffset="29534">3632 6731 7533,'-26'-34'2428,"2"0"91,28 20-2069,38 2-1035,-8 8 0,3 2 366,10 1 1,1 2-1,-3 1 1,-3 2-1,-5-1 1,-1 0-1</inkml:trace>
  <inkml:trace contextRef="#ctx0" brushRef="#br0" timeOffset="31868">5702 6036 7443,'7'-20'3276,"-2"3"-2864,-21 17-278,-8 7 1,-6 3-75,0-1 0,-4 2 0,-2 0-377,-3 2 0,-3 1 0,-1 1 1,0 0 406,-3 0 0,-1 1 0,1 0 0,0 0-45,5-1 0,-1-1 0,3 0 0,2-1 8,-3 0 1,4-2 0,14 3-594,22 9 90,26-17 1,13-5 329,-3 2 0,5 1 0,0 0-94,2-1 1,2 1 0,-1 1 183,2 2 0,0 1 0,-2 2 60,-1 1 0,-1 2 0,-2 0-30,7 6 0,-5 1 90,-11-5 0,-12 2 1320,-32 12-1140,-23-13 0,-13-2-90,7 1 0,-3 2 0,-2 1-361,12-5 0,-2 1 0,-1 1 1,-1 1-1,2 0 217,0 1 0,-1 1 0,1 1 0,1 1 0,1-1-59,-2 4 1,0 1-1,3 0 1,2 0 80,-3 3 0,3 1 0,10-1-148,9 2 0,13-3 135,19-11 0,11-5-135,14-5 0,6-5 120,-5-3 0,3-2 0,2 1-301,-5 1 1,3 0 0,-1 1 0,-2 1-210,3 1 1,-2 2-1,0 2 480,-7 1 0,1 2 0,-2 2 0,-7 2 0,-5 5 0,-4 2 0,-3 3 0,1 0 0</inkml:trace>
  <inkml:trace contextRef="#ctx0" brushRef="#br0" timeOffset="32452">4761 7561 7533,'-20'-31'2968,"2"11"-1889,11 2-629,2 34 90,5 29-540,1-12 0,3 4-90,6 7 0,4-1-585,3-12 1,4-3 674,7-5 0,1-5 0,16-7 0,-3-11 0</inkml:trace>
  <inkml:trace contextRef="#ctx0" brushRef="#br0" timeOffset="32602">4810 7375 7533,'-18'-19'1529,"0"0"0,2-1-2339,-6 3 810,33 28 0,3 3 0,10 11 0</inkml:trace>
  <inkml:trace contextRef="#ctx0" brushRef="#br0" timeOffset="32801">5132 7610 7533,'-25'-12'1638,"1"1"0,-5 1-507,28-12-3739,35 21 2139,5-1 1,2-2 0,-10 2 0,-1-1 0,2-1 0,1 1 0</inkml:trace>
  <inkml:trace contextRef="#ctx0" brushRef="#br0" timeOffset="32968">5156 7524 7533,'-27'-14'1638,"1"1"0,-3-10-2486,76 11 848,-14 8 0,7 2 0,-2 1 0,9-3 0,0 2 0,-9 2 0,1 0 0,0 0 0</inkml:trace>
  <inkml:trace contextRef="#ctx0" brushRef="#br0" timeOffset="33219">5628 7461 7533,'-33'-19'3276,"-2"13"-2145,21 18-1041,2 31-405,14-17 0,7 0-180,9 4 1,7-4 134,8-2 0,4-10 315,5-16 1,-1-12 538,-7-5 1,-10-8-315,-25-11 0,-14-2-649,-6 9 1,-9 5 0,-7 7 0,-3 9 0,8 10 0,-1 1 0</inkml:trace>
  <inkml:trace contextRef="#ctx0" brushRef="#br0" timeOffset="34135">5206 5676 7533,'7'-38'2338,"-2"14"-1528,-5 13-900,-11 38-135,-2-1 0,-4 5 45,3-3 0,-1 2 1,-1 1 87,-5 1 1,-3 1 0,1-3 136,-9 8 0,1-7 382,-9-12-427,24-56 0,24 0 0,9-3 0,0-6 0,4 2-45,0 7 0,2 5-45,-2 12 1,0 10 89,17 39 45,-15-4 0,2 4 89,2 9 1,2-1-90,4-8 0,3-7 135,-1-7 0,-1-12-45,-4-16 0,-3-10 58,-5-4 0,-7-5-238,-14-9 0,-12 1 45,-6 11 0,-6 6 0,0 10 0,-2 8 0,-1 12 0,0 1 0</inkml:trace>
  <inkml:trace contextRef="#ctx0" brushRef="#br0" timeOffset="35850">4277 5788 7173,'-22'-18'899,"0"-1"1,-10-7 269,14 2-719,29 18-630,10 6-90,-2 13 0,-1 8-225,-1 6 1,-2 4-1,-5 7 0,-1 1 405,0-3 1,-1-3 448,-7 4 91,10-53-315,-3-8 0,2-5 45,7-9 0,3-1-135,1 6 0,4 8-45,0 16 0,-1 11-45,-6 17 0,-4 8-405,2 8 0,-3 1 450,-6-6 0,0-2 0,10 12 0,-4-28 0</inkml:trace>
  <inkml:trace contextRef="#ctx0" brushRef="#br0" timeOffset="36033">4785 5950 7533,'-38'-20'2878,"13"-3"-2878,47-2 0,-3 4 0,5 10 0,-1-1 0</inkml:trace>
  <inkml:trace contextRef="#ctx0" brushRef="#br0" timeOffset="36151">4674 5788 7533,'-26'-18'719,"52"-12"-1375,-4 13 1,9 3-1,3 1 1,3 6 0</inkml:trace>
  <inkml:trace contextRef="#ctx0" brushRef="#br0" timeOffset="39967">6719 6421 7713,'-7'-7'1439,"2"-5"-1079,5 6-270,11-12-180,-3-7 90,21-7 0,-8-5 179,9 0 271,-11 0 0,-6 5-270,-8 2 90,-5 11-450,0 6-270,-5 8 450,3 5 90,-3 0 90,5 0-900,0 0 1,0 5 539,5-3 360,2 3-540,0-5 360,4 0 0,-10 5 0,5 2 0</inkml:trace>
  <inkml:trace contextRef="#ctx0" brushRef="#br0" timeOffset="40584">6545 6296 7533,'-6'-30'1709,"28"-1"-1350,-4 14 1,4 2-270,11 0 0,2 11-315,-5 14 0,-7 13 195,-13 4 0,-6 8 1,-4 2-313,-5-1 1,-4 3 0,-3 1 0,-1-1 476,-3 2 0,-2 1 0,-1-2 0,0-3 15,0 1 0,-1-2 0,0-10 382,-14-4-892,48-50 0,17-17 90,-7 11 0,2-3 1,3-2 6,-6 9 1,3-3 0,1 1 0,1-1-1,-1 1 353,5-4 0,0 0 0,0 1 0,-2 2 150,1-3 0,-2 2 0,-5 8 30,-1 2-1,-39 49 1,-13 19-30,6-5 0,-2 4 0,1 2 23,5-8 1,1 1 0,0 0 0,5 0-264,0 8 0,5-1 0,8-4-720,15 7 0,13-9 720,11-13 0,7-10 0,-1-8 0,1-5 0,-5-3 0,0 0 0</inkml:trace>
  <inkml:trace contextRef="#ctx0" brushRef="#br0" timeOffset="40917">7537 6210 7533,'0'-31'1034,"0"0"1,-11-9-316,-9 22-404,5 34 0,-1 15-136,-1 0 1,0 5 0,2 3-493,5-1 0,0 2 0,3 3 0,0 0 155,0 2 1,1 2 0,3-1 0,5-1 157,8-5 0,5-1 0,2-2 0,0-2 0,0 1 0,0-2 0,5-6 0,9-10 0,0-1 0,0 1 0</inkml:trace>
  <inkml:trace contextRef="#ctx0" brushRef="#br0" timeOffset="41367">7735 6333 7533,'-19'-17'854,"1"-1"1,-3 18 584,10 20-900,17 21 1,6 11-720,-4-7 0,1 4 1,0 0-116,0-8 0,1 1 0,0 0 0,-1-2 115,0 11 0,-1-1 0,1-5-90,4 6 1,-8-21 218,-22-37-39,5-24 0,2-15 60,-1 4 0,0-5 1,1 0-298,3-2 1,2 0 0,5 1 146,5 4 0,5 0 0,4 5 225,9-4 0,6 12 0,4 21 0,-1 15 0,-2 22 0,-10 13 0,-18 2 0,-9 3-45,-4 3 0,-6-2 0,-5-14 0,-2-4 0,3-10 0,1 0 0</inkml:trace>
  <inkml:trace contextRef="#ctx0" brushRef="#br0" timeOffset="42035">7388 6259 7533,'-7'-32'1638,"0"1"0,-4-8-237,11 45-951,0 24 0,0 13-510,0 0 0,0 5 0,0 4-494,1-8 0,-1 4 1,1 1-1,1 1 1,0-1 445,0-2 0,1 0 0,1 0 0,0 0 0,0 0-162,1 3 0,-1 1 0,1-1 1,1-3-1,1-5 373,2 1 0,1-4 0,2-16-553,8-20 210,-13-28 0,-4-19 0,-2-2 195,-1 10 0,0-1 0,0-3 0,0-1-228,0-5 1,0-4 0,0-1 0,2 1-1,1 3 340,2 0 1,1 3 0,2 1-1,2-1 0,2-4 1,1-2 0,3 4-1,5 7 38,7 7 0,5 7 0,1 9 210,16 11 0,-3 17-345,-19 9 0,-4 9 0,-7 5 179,-9 9 1,-8 6 0,-7 0 59,-3-10 1,-5-1 0,-3 0 0,-2-1-143,-3-3 1,-2 0-1,-3-3 1,0-4-68,-7 1 0,-2-4 0,2-7 0,-4-6 0,3-6 0,-11-7 0</inkml:trace>
  <inkml:trace contextRef="#ctx0" brushRef="#br0" timeOffset="42384">8430 6011 7533,'-25'-11'2968,"-16"8"-2474,18 13 1,0 8-383,1 6 1,-2 7 0,1 4-1,2 0-717,5 3 1,3 1-1,1 3 1,1 1 370,-1 0 0,-1 4 0,1 1 0,4-2 0,6-3-81,9-3 0,5-2 1,2-2-1,0-1 315,-2 4 0,0-1 0,5-8 0,23-5 0,2-9 0,2 2 0</inkml:trace>
  <inkml:trace contextRef="#ctx0" brushRef="#br0" timeOffset="42767">8492 6358 8612,'22'-20'1439,"11"31"-1844,-14 13 1,-4 8 44,1 12 0,-8 2 315,-14 0 0,-6-3 135,1-10 0,0-15 360,-9-41-360,27-12 0,10-9-90,-1 6 0,4-4 0,2 3 299,-1 2 1,2 2 0,-1 5 105,4-4 0,-8 17 134,-19 42-314,-9 15 0,-2 9-285,1-10 0,0 3 0,8-2-806,10-2 1,7-1 0,3-4 865,6 2 0,5-8 0,12-12 0,2-8 0,-9-11 0,0 1 0</inkml:trace>
  <inkml:trace contextRef="#ctx0" brushRef="#br0" timeOffset="43001">9036 5888 7533,'-26'-32'3276,"8"7"-256,40 35-2076,9 12 1,6 11-810,-10-7 0,1 4 0,1 5 0,-4 3-682,-6-1 1,-2 4 0,-1 3 0,-2 2 0,-2 0 0,-2 0 363,-3 2 1,-3 1 0,-2 1 0,-2 0 0,-2-1 0,-1-1 0,-1-3 0,-1-1 0,-2 0 0,-1-1 0,-3-1 0,-2-1 0,-10-1 0,0 1 0,-1-1 0,1 1 0,0-1 0</inkml:trace>
  <inkml:trace contextRef="#ctx0" brushRef="#br0" timeOffset="44078">7103 6755 9242,'-14'46'1124,"7"-13"0,3 4-1334,3-1 0,3 2 1,2 1-181,2-2 0,2 0 0,2-2 390,7 8 0,4-5 0,-2-14 0,2-7 0,21-6 0</inkml:trace>
  <inkml:trace contextRef="#ctx0" brushRef="#br0" timeOffset="44229">7152 6693 7533,'-16'-21'989,"0"-1"1,-3-5-990,19 9 0,8 25 0,10 12 0</inkml:trace>
  <inkml:trace contextRef="#ctx0" brushRef="#br0" timeOffset="44817">9136 6953 8432,'-25'0'2069,"0"0"-1080,-5 17-629,9 20-495,16-6 0,9 1-1259,16 2 0,8-3 1394,-4-4 0,3-4 0,9-9 0,-1-5 0,8-3 0</inkml:trace>
  <inkml:trace contextRef="#ctx0" brushRef="#br0" timeOffset="44967">9160 6693 7533,'-23'-34'3276,"2"5"-3224,-4-3-52,13 21 0,7 24 0,5 6 0</inkml:trace>
  <inkml:trace contextRef="#ctx0" brushRef="#br0" timeOffset="45762">3793 9469 7533,'-27'-13'2788,"38"13"-3103,17 1 0,7 1 315,4 3 0,2 0 0,2-4 0,-1-2 0,-11 1 0,-1 0 0</inkml:trace>
  <inkml:trace contextRef="#ctx0" brushRef="#br0" timeOffset="45917">3632 9358 6754,'-26'-19'1889,"-3"-16"-608,48 13-1911,9 7 1,9 1-1,-1 2 630,3 3 0,3 3 0,5-1 0,5 1 0,-6 3 0,-12 3 0,1 0 0</inkml:trace>
  <inkml:trace contextRef="#ctx0" brushRef="#br0" timeOffset="46783">5826 8602 8342,'6'-37'2519,"1"5"-1350,10 7-1169,3-4-90,5-8-180,-17 10 0,-3-2 90,-5-6 1,-5 1 269,-8 1 0,-6 3-225,-5 4 0,-3 7 45,1 11 0,1 9 45,4 18 0,5 11 105,7 3 0,4 7 0,1 4-407,1 0 1,2 3 0,0 2-1,0 4 377,1-8 0,0 2 0,1 2 0,-1 1 0,0 1 0,-1 1-346,1-6 0,-1 0 0,-1 1 0,1 1 0,-1 1 0,1 0 0,-1 1 0,0 1 316,1-6 0,0 1 0,0 0 0,0 1 0,-1 1 0,1 0 0,0 0 0,-1 0 0,0 1 0,1-1-164,-1-1 1,0 0 0,0 0-1,0 1 1,-1 0 0,1 0-1,0 0 1,-1 0 0,1 0-1,-1-1 1,1 0 163,-1 0 0,1-1 0,0 0 0,-1 1 0,1-1 0,-1 0 0,0 0 0,0-1 0,0 0 0,0-1 0,0 0 0,-1 3 0,0 0 0,0-1 0,0 0 0,0-1 0,-1 0 0,-1-2 0,1-1 0,-2-1 113,-2 8 0,-1 0 1,0-2-1,-1-2 1,-2-3-1,-2-4 89,-2 1 0,-2-3 1,-3-6-1,-2-9 251,-10-9 1,-2-10 0,1-9-1234,0-13 0,3-11 1,4-5 779,7 4 0,2-4 0,3-1 0,2 1 0,-1-5 0,2 1 0,5 1 0,6 4 0,1 1 0,0 0 0</inkml:trace>
  <inkml:trace contextRef="#ctx0" brushRef="#br0" timeOffset="48351">6372 9618 7533,'-26'-38'3276,"8"13"-2325,29 7-1400,26 13 44,-8 14 0,0 9 45,2 9 0,-4 8 180,-13-6 0,-3 4 1,-5 0 149,-4 2 0,-5 0 0,-2-3 389,-6 9 1,-6-13 0,-15-26-585,32-30 0,10-13 15,-1 5 0,2-4 1,3 0 153,6-4 0,2-1 1,0 3 175,-4 8 0,0 4 0,-3 4 509,4-4-224,-23 50 0,-6 15-136,3-4 1,-1 4 0,1 2-360,-1 5 0,2 1 0,8-2-465,11-5 0,8-2 0,3-3 555,8 4 0,6-10 0,8-12 0,2-8 0,-12-6 0,-1 1 0</inkml:trace>
  <inkml:trace contextRef="#ctx0" brushRef="#br0" timeOffset="48851">7388 9122 7533,'-21'-40'3058,"16"39"-2833,8 28 0,7 19-158,-4-10 1,1 4-1,-1 4 1,0 3-615,-1-4 1,-1 4 0,1 3 0,-1 1 0,-1 0 0,1 1 313,-1-9 0,-1 2 0,0 0 1,0 0-1,1 1 0,-1-1 0,0-1 1,1 0 13,1 0 1,0 1-1,1-1 1,-1 0-1,1-2 1,-1-1 0,-1-1 96,0 18 0,-1 2 1,1-11-1,4-25-597,6-27 599,-12-22 0,-7-18 0,-2-3 142,3 3 1,-2-4-1,0-1 1,0-1 64,1 5 1,0-1-1,1-1 1,0 1 0,1 0 271,1 3 1,1 1 0,0-1 0,3 2 0,4 2-136,3-3 1,3 1 0,4 3 0,4 5 165,10-1 0,4 7 0,2 14-330,0 20 0,2 14 0,-4 4-210,-5-2 0,-4 4 0,-7 5 291,-13 8 1,-8 6-1,-6 2 1,-4-6-442,-9 1 0,-7-4 0,-2-3 300,-3-1 0,-3-4 0,0-7 0,-4-9 0,3-12 0,16-17 0,1 0 0</inkml:trace>
  <inkml:trace contextRef="#ctx0" brushRef="#br0" timeOffset="49100">8306 9172 7533,'-22'-17'1079,"-1"0"0,-8 19 1,-2 12-751,10 6 1,1 7 0,2 3-430,1 4 1,1 5 0,2 1 0,4 1-396,3 0 0,2 1 1,5 1-1,5-2 495,8 0 0,6 0 0,3-2 0,0-4 0,0 0 0,2-3 0,5-5 0,7-10 0,1 0 0,0 0 0</inkml:trace>
  <inkml:trace contextRef="#ctx0" brushRef="#br0" timeOffset="49486">8380 9432 7533,'14'-23'1638,"0"-1"0,26 23-1837,-7 26 0,-3 13-191,-14-3 0,-5 4 1,-4 1 209,-3 0 0,-4 0 0,-5-4 90,-9 6 0,-6-14 180,-19-29-180,30-31 0,11-12 30,8 3 0,8-4 0,2 0 33,-1 11 1,2-1 0,1 2-1,0 0 477,7-6 0,0 2 0,-1 6-1,3 5 1,-7 15 540,-25 61-811,-5-16 1,-3 5 0,2 2-371,-3 5 1,2 2 0,6-2-440,10-7 1,5-3-1,1-2 102,0 2 0,5-8 0,15-18 0,2-9 0,8-8 1</inkml:trace>
  <inkml:trace contextRef="#ctx0" brushRef="#br0" timeOffset="49702">9049 8936 7533,'40'2'1638,"-14"20"0,0 11-1141,-1 5 0,-1 7 0,-3 4-1142,-8-10 0,-2 2 0,-2 2 0,-2 1 0,-1 0 105,-3-1 0,-2 2 1,-1-1-1,-2-1 0,0-1 438,-2 2 0,-1-1 0,-2-2 0,-1-3 0,-3 3 0,-2-3 0,0-6 0,-10 3 0</inkml:trace>
  <inkml:trace contextRef="#ctx0" brushRef="#br0" timeOffset="50184">9979 9555 7533,'30'-28'1092,"-1"-1"0,-10-1 0,-13 1-527,-24 6 1,-12 2-746,1 6 0,-3 1 0,-4 4-477,-10 4 0,-3 5 0,1 6 747,3 6 0,1 5 0,5 6 29,3 6 1,4 5 0,12 3 177,12-2 0,9 3 0,10-5-28,12-5 1,11-5 0,4-8-450,-2-10 0,5-7 0,1-4 0,-1-5-154,3-6 0,1-5 1,-2-5-1,-4-3 262,-12 2 0,-3-4 0,-2-1 0,-3-2 0,-3-2-54,-3-1 0,-3-2 0,-3-1 0,-4 0 0,-1 0-54,-4-8 0,-4-1 1,-4 2-1,-1 4 30,-3-3 0,-3 5 0,-3 11 150,-23 9 210,31 44 0,5 20 0,2 3-31,-1-3 1,3 5 0,1 2 0,0 1-124,1-2 1,0 3-1,2 1 1,1 0-1,3-2-578,2-4 0,3 0 1,2-1-1,0-1 1,-1-3 236,-2 0 0,-1-2 0,2-2 0,3-4 0,8 2 1,4-5-1,-1-8 0,13-9 0</inkml:trace>
  <inkml:trace contextRef="#ctx0" brushRef="#br0" timeOffset="50617">10649 9222 7533,'33'2'1049,"0"0"0,-9 15 1,-5 7-915,-4 17 0,-11 6-165,-16-7 0,-11 2 0,-3-3 60,-2-1 0,-4-3 0,-1-5 149,0-5 1,-2-4 0,6-12-90,-8-28-405,52-17 1,19-9 89,-11 16 0,2-1 0,2 0 0,2-1-142,-1 2 0,2-1 1,1-1-1,0 1 0,-2 2 479,2-3 1,-1 1-1,-1 1 1,-3 2 486,5-6 1,-4 2 0,-16 15 1576,-25 21-1607,-4 15 1,-3 12 0,0 3-98,2-2 0,1 3 1,2 2-1,5 1-487,3 6 0,5 4 1,6-1-1,7-3 15,7-9 0,8-2 0,3-1 0,1-1 0,-1-2 0,-1 3 0,0-2 0,1-2 0,4-4 0,11-6 0,1 0 0,0 0 0,-1 0 0</inkml:trace>
  <inkml:trace contextRef="#ctx0" brushRef="#br0" timeOffset="70217">5082 2491 7533,'-7'-36'719,"2"15"-269,5-3-270,-6 19 0,-12 21-270,-4-2 0,-4 4 120,0 3 0,-3 4 0,-2 2-428,3-4 1,-3 2 0,-1 1 0,-1 0 0,-1 2 442,-1 0 0,-1 2 0,-2 0 0,0 1 0,-1 0 0,0 1-307,5-5 1,0 0 0,-1 2-1,0-1 1,-1 1 0,0-1-1,0 1 1,-1-1 261,0 2 0,-1 0 0,-1-1 0,1 1 0,-1 0 0,0 0 0,1-1 0,1 0 11,0-1 0,1 0 0,0 0 1,0 0-1,1-1 0,0 0 1,1 0-1,1-2-90,-9 8 0,0-1 0,3-1 0,1-2 1,2-1 48,-8 6 0,4-3 0,10-5-510,8 1 270,48-44 790,-2 5 1,2-3-566,-3-5 0,-1-2 1342,0 0 1,-1-1-1073,-4-1 0,-4-1 327,-5-2 1,-2-1-373,0 0 0,-1-1 134,-4 1 1,-2 0-225,1-16-270,0 24 270,11 27-90,8 31 90,1-16 0,3 1-45,2 2 0,1 0 0,3-3 0,-1-2 225,10 6-270,-36 9 0,-24-9 0,-3-7 0,0-1 0</inkml:trace>
  <inkml:trace contextRef="#ctx0" brushRef="#br0" timeOffset="71996">10922 2429 7533,'-27'-26'30,"1"0"0,3 3 0,10 10-30,24 24 134,15 0 1,9 0 45,-4-2 0,5 0 0,5-1 0,2-2-649,-5-3 1,2-1 0,3-2 0,2 0 0,2-1 0,1 0 0,1-1 456,-6 1 0,2-1 1,1 0-1,1-1 0,2 1 1,0-1-1,0 0 0,2-1 1,-1 1-1,2 0-91,-7 0 0,1 1 0,1-1 0,0 0 0,0 0 0,1 0 0,1 0 0,0-1 0,0 1 0,1 0 0,0 0 0,0-1 0,1 1 108,-6 0 1,1 0-1,0 0 1,0 0 0,1 0-1,0-1 1,1 1 0,-1 0-1,1 0 1,0 0-1,0-1 1,1 1 0,-1 1-1,1-1 1,-1 0 0,1 1-102,-1 0 1,0 0 0,0 0 0,1 0 0,0 0 0,0 0 0,0 1 0,0-1 0,0 1 0,1 0 0,-1-1 0,1 1 0,-1 0 0,1 0 0,0-1 0,0 1 0,-1 0 95,0 0 0,-1-1 0,1 1 0,-1 0 0,1 0 0,0 0 0,-1-1 0,1 1 0,0 0 0,0 0 0,0 0 0,0 0 0,1 0 0,-1 1 0,0-1 0,1 0 0,0 0 0,-1 1-54,0-1 0,-1 1 0,1 0 1,0-1-1,0 1 0,0 0 1,0 0-1,1 0 0,-1 0 0,0 0 1,1 0-1,-1 0 0,0 0 1,1 1-1,-1-1 0,0 0 0,1 0 1,-1 1-1,0-1 54,0 0 0,0 1 0,0-1 0,0 1 0,0-1 0,0 1 0,-1 0 0,1-1 0,0 1 0,0 0 0,0-1 0,0 1 0,0 0 0,0 0 0,0-1 0,0 1 0,0 0 0,0 0 0,0-1-1,0 1 0,1 0 1,-1-1-1,1 1 0,-1 0 1,1-1-1,0 1 1,-1 0-1,1-1 0,-1 1 1,1 0-1,0 0 1,-1-1-1,1 1 0,0 0 1,-1 0-1,1-1 0,0 1 1,-1 0 9,1 0 0,0 0 1,-1 0-1,1 0 1,0 0-1,-1 0 1,1 0-1,0 0 1,-1 0-1,1 0 1,0 0-1,0 1 1,-1-1-1,1-1 1,-1 1-1,1 0 1,-1 0-1,1 0 1,-1-1 13,0 1 1,0-1 0,0 0-1,0 1 1,0-1 0,0 0-1,0 0 1,0 1 0,0-1-1,0 0 1,-1 0 0,1 0-1,0 0 1,-1-1 0,1 1-1,-1 0 1,1 0 0,-1 0-1,0-1-3,2 1 0,-1 0 0,1-1 0,0 1 0,-1 0 0,0-1 0,1 1 0,-1-1 0,0 1 0,0-1 0,0 0 0,0 1 0,0-1 0,-1 0 0,1 0 0,-1 0 0,0-1 0,-1 1-9,4-1 0,-1 1 0,1-1 1,-1-1-1,0 1 0,0 0 1,0 0-1,-1-1 0,1 1 0,-1-1 1,-1 0-1,1 1 0,-2-1 1,1 1-1,-1-1 0,0 1-81,4-1 1,0 1 0,0-1 0,-1 0 0,1 1 0,-2-1 0,1 1-1,-2-1 1,0 0 0,-1 1 0,-1-1 0,-1 0 0,-2 0 69,7 0 0,-1-1 0,-1 0 0,-1 0 0,-1 0 0,-2 1 0,-1 0 0,-2 0 0,-2 1 0,10 0 0,-2 1 0,-3 1 0,-4 1 0,-6 1 0,-1 5 0,1 0 0</inkml:trace>
  <inkml:trace contextRef="#ctx0" brushRef="#br0" timeOffset="74918">11503 2640 7533,'-12'-26'359,"5"-14"-359,7 23 540,13-17-360,-5 20 0,8 2 0,-14 6-90,3 6 0,-5 0-90,-5 6 0,-8 1 0,-6 11 0,-3 4 90,-8 8-60,0 2 0,-5 8 0,3-3 15,6-5 0,-2 3-323,8-5 0,-4 6 0,-2 3 0,0 2 1,1-1-1,2-3 296,1-1 0,2-1 0,1-1 0,-1 2 0,-1 2-6,1 0 1,-2 1 0,0 2 0,0 1 0,0 1 0,0-1 0,1 0-1,1-2 1,1 0 0,1 0 0,0 0 0,0 0 0,-1 1 0,0 0-317,-1 3 1,-1 1 0,-1 0-1,1 0 1,-1 0 0,1 1 0,1 1 325,2-5 0,0 2 1,1-1-1,0 1 1,0 0-1,0 0 1,-1 0-1,1 1-196,0-4 0,0 0 0,0 0 0,0 0 0,0 0 0,0 1 0,0-1 0,0 1 0,0-1 194,0 2 0,0-1 0,1 1 0,-1 0 0,1-1 0,0 1 0,-1 0 0,1-1 0,-1 1-20,-2 3 0,1 0 0,-1 0 0,0 0 0,1 0 0,-1 0 0,0 0 0,0 0 10,1-4 0,0 0 0,1 0 0,-1 0 0,0 0 0,0 0 0,0-1 0,0 1 0,1 0-10,-2 3 0,1 0 0,0 0 0,0 0 0,0 0 0,0 0 0,0-1 0,0 1-23,0-2 1,0 0-1,0 0 1,0 0-1,1-1 1,-1 1 0,0 0-1,1 0 11,0 0 1,1 0 0,0 0 0,0 1 0,0-1-1,0 0 1,0 0 0,0-1 36,-2 4 1,0 0 0,0 0 0,0 0-1,1-1 1,-1 0 0,1-1-107,0-2 0,1 0 1,-1-1-1,1 0 0,0 0 1,0-1-1,1 1 96,-3 4 0,2 1 0,-1 0 0,1-1 0,0-1 0,-1-2-33,0 3 0,0-2 0,-1 0 0,2-2 0,-1 1 129,-1 6 0,1-1 0,0 0 0,1-3-134,1-7 1,1 0 0,0-2-1,1-2 479,-1 2 1,2-2-1,0-2-501,-1 4 0,3-3 2024,3 11-2069,-4-12 1844,10-7-1754,-5 1 735,1-6-645,3 5-90,-3-5 0,-1 11 0,5-3 90,-5-8 90,6-8 360,0-11-810,0-11-90,6-25 360,-5 11 0,5-20 0,-6 20 180,0-12 90,0-2-90,-6 2 90,5 7-540,-10 16-180,9 3 630,-3 11-180,5 6 360,0-5 179,0 4-449,0-5-90,0 6-90,0-5-269,0 5 448,5-6-178,13 0-1,14 0 0,7 0 180,-2 5 179,-12 19-179,-28 6 0,-10 6-390,-1-2 0,-4 3 1,0-1-111,3-5 0,0-2 1,-1 1-1,-5 3 1,-2 1-1,5-4 0,-1 14 1</inkml:trace>
  <inkml:trace contextRef="#ctx0" brushRef="#br0" timeOffset="76613">6521 11985 7533,'-33'-33'1079,"15"20"-944,27 32 0,11 15-90,-4-3 0,2 6 0,2 3 0,0 3-592,-2-3 1,1 4 0,0 1 0,1 2 0,-1 0 0,0-1 218,-2-6 0,-1 0 0,0 0 0,0 1 0,0-1 0,-1 1 0,0-1 178,1 7 0,1 0 0,-1 1 0,0-1 0,-2-4 0,-2-5 491,3 9 0,-1-6 0,-12-15-1060,-14-17 689,-2-31 0,-1-21 0,-2-4 97,0 5 1,-3-2-1,1-3 1,1-2-50,4 5 1,1-2-1,1-1 1,1-1-1,2 2 215,1 2 1,2-1 0,2 1 0,1 1 0,3 3 13,3-2 1,2 0-1,3 5 1,4 6-158,13-2 0,3 18-225,-3 40 0,-6 19-165,-12-1 0,-7 5 0,-1 1 215,0 0 0,-3-1 1,-1-1-1,-2-7 0,-1 0 1,0-5-1,2-2 0,0-1 1</inkml:trace>
  <inkml:trace contextRef="#ctx0" brushRef="#br0" timeOffset="76963">7041 12084 7533,'-35'-26'1889,"19"8"-1709,57 29-225,-10 6 0,3 3-180,7 5 0,0 2 45,-4 2 0,-5-1 450,-9-4 0,-9-11 90,-14-28-181,-13-8 1,-5-6-120,4-2 0,0-4 0,2 0-270,-1 3 0,2-1 1,3 2 209,5-9 0,6 5 0,12 5 0,16 26 0</inkml:trace>
  <inkml:trace contextRef="#ctx0" brushRef="#br0" timeOffset="77284">7524 11960 2084,'-11'-36'1529,"3"3"1747,-10 7-3259,17 48 928,19 21-1215,-2-10 0,6-3 440,8-9 0,2-10 10,-1-18 0,-4-10 1065,-5-10 0,-11-5-1155,-22-2 0,-12 2-450,-9 5 0,-5 11-899,-3 21 0,1 8 1259,9-5 0,8 4 0,22 28 0,14-28 0</inkml:trace>
  <inkml:trace contextRef="#ctx0" brushRef="#br0" timeOffset="77735">7685 11415 7533,'-39'-20'989,"-1"0"1,-2-4-721,79 53-299,-10-9 0,3 3 0,2 3-128,-2 2 1,1 2 0,1 3 0,0 0-279,-5-4 0,0 2 0,1 0 1,-2 0-1,-2-1 406,10 11 0,-3-1 0,-5-3 286,0 6 1,-16-14 372,-48-43-359,5-14 0,-1-7-240,10 8 0,0-1 0,3 0-210,-3-13 0,11 1 0,21 9 0,12 5 0,12 6 1,7 10-1,-4 12 0,3 6 0,-2 4 210,0 0 0,-2 3 0,-3 5 195,6 15 0,-12 5 314,-17-7 1,-9-2 89,-12-5 1,-7-4-900,-15-3 1,-5-2 269,-1 1 0,0 1 0,7 0 0,3 1 0,5 1 0,0 0 0</inkml:trace>
  <inkml:trace contextRef="#ctx0" brushRef="#br0" timeOffset="79001">7177 13447 7533,'-26'0'1638,"0"0"0,-16 0-1496,30 0-502,1-16 90,-24-16 180,2 15 0,-8 5 120,2 10 0,-4 4 0,0 8-224,9 4 0,0 5 0,2 3 1,3 4 148,1 6 0,2 4 0,4 3 0,8 0-45,8 12 0,10 1 0,10-6-93,9-9 0,9-5 1,5-12 182,-1-15 0,4-8 0,2-8 0,-4-5 0,1-7 0,-2-8 0,-2-4 0,-5-3-75,-8 4 1,-2-2-1,-3-2 1,-3-1 0,-5 1 96,-3-9 1,-6 0-1,-5 0 1,-3 1-46,-4 2 1,-3 1-1,-4 2 1,-2 3-8,-6 2 0,-2 3 0,1 5-195,-1-5 0,9 17-315,27 59 450,7-12 0,6 4 0,2 1-18,-1-2 1,1 1 0,3 1-1,1-2 18,3 1 0,3 1 0,1-3 0,2-5 0,-1-4 0,2-4 0,2-3 1,-2-6-121,10-4 0,0-7 0,-4-8 60,-8-7 0,-3-5 0,-8-6 210,-8-6 0,-7-5 0,-7 1 344,-15-10 1,-11 3-90,-5 2 0,-5 8 281,5 11 1,2 12-777,-2 33 90,36 5 0,12 3-150,0-2 0,6-1 0,2-2 60,7-2 0,4-4 0,1-6 0,0-6 0,2-6 1,-4-5-46,7-9 0,-8-11 1012,-15-8 1,-12-6-339,-16-1 1,-10 1 84,-1 9 0,-2 4-219,-2 1 0,9 10-225,24 24-315,7 6 0,6 4 225,13 9 0,3-2 90,0-2 0,-2-6 90,-6-9 0,-5-10 629,-1-33-584,-23 2 0,-6-3-180,-2 0 0,-2 1-135,-1 4 0,6 7 90,20 14-1169,21 33 269,-2-8 1,3-1 899,-9-1 0,0-2 0,1-7 0,-3-3 0,3-4 0</inkml:trace>
  <inkml:trace contextRef="#ctx0" brushRef="#br0" timeOffset="79434">8417 12555 7533,'-26'0'1529,"-19"0"-1079,10 11-181,9 4 1,2 6-225,7 3 0,8 4-180,14 10 0,12-1-270,11-6 1,9-5 164,-2-9 0,5-4 0,-2 0 30,-4-1 0,-1-1 1,-2 1 164,7 2 0,-14 3 0,-32 8 0,-13 0 135,-8-5 0,-5-6-45,-9-7 0,3-12-270,16-17 0,11-7 45,19-12 0,13-2 150,-3 13 0,4 2 0,3 3 300,16-6 0,3 12-46,-7 20 1,-1 9-540,-1 11 1,-5 5 314,-10 1 0,-3 0 0,0-2 0,-1-3 0,-2-4 0</inkml:trace>
  <inkml:trace contextRef="#ctx0" brushRef="#br0" timeOffset="79551">8442 12295 7533,'-19'-13'0,"1"1"0</inkml:trace>
  <inkml:trace contextRef="#ctx0" brushRef="#br0" timeOffset="79801">8727 12245 0,'-27'0'1064,"1"0"1,-5 0 1287,30 22-2622,28-1 0,15 2-210,-5 2 0,4 3 1,2 1 308,-9-6 1,2 0 0,0 1 0,-3 0-40,3 6 0,-1 1 0,-5-3 210,2-2 0,-10-1 0,-18 2 0,-23-27 0</inkml:trace>
  <inkml:trace contextRef="#ctx0" brushRef="#br0" timeOffset="80251">8926 12555 7533,'-36'-24'359,"13"7"1,2-2 450,-8-21-540,29-3-450,25 26 0,11 4-30,-3 2 0,4 1 0,1 0-172,4 0 1,1 0 0,-2-2 440,-6 1 1,-2-1 0,-4-2 161,2-4 1,-14-1 767,-36-7-359,-3 15 0,-3 4-1800,-15 7 1,29 12 584,33-3 1,15-4 134,7-4 0,3-6 720,-13-1 0,0-2 0,-4-4 665,1-11 1,-11-5 53,-20 2 1,-10 1-271,-11 6 1,-5 6-810,-18 13-585,46 20 1,11 8 404,6 4 0,5 3 1,4 3-245,-4-4 0,2 3 0,2 2 0,-1 1 0,0 0 454,-4-3 0,0 1 0,1 0 0,-2 1 0,-2 0 0,-3 0-66,1 7 0,-3 0 0,-2 1 0,-4-1 1,-3-2-131,-4 5 1,-4-1-1,-5-3 1,-4-4 0,-7-3-1,-6-6 1,-3-3 0,-3-7-1,1-1 1,-1 1 0</inkml:trace>
  <inkml:trace contextRef="#ctx0" brushRef="#br0" timeOffset="80618">7748 13919 7533,'-29'-18'1092,"0"1"0,1 2 0,2 8-482,2 21 1,5 12-461,8 2 0,4 5 0,3 4-105,4 5 0,4 6 0,3 2 0,4 1-508,1-8 0,2 1 0,2 2 1,2-1-1,1 1 0,1 0 244,0-4 1,1 0-1,1 1 1,1-1 0,0 0-1,0-1 1,0-1-187,2 3 0,0-1 0,1 0 1,-1-2-1,0 0 0,-2-2 207,-1 0 0,0-1 0,-2-1 0,-1-3 0,-5-2 0,5 12 0,-10-5 1,-16-12-1,0 0 0</inkml:trace>
  <inkml:trace contextRef="#ctx0" brushRef="#br0" timeOffset="81352">7549 14749 0,'-9'-29'80,"0"0"0,15-3 0,7-2 454,2 0 0,4-2 0,4 1-624,2 8 0,3 0 0,3 1 0,-1 0-23,2-2 1,1 0 0,0 0 0,-3 1 171,4-4 1,-3 2 0,-6-1 1035,-1-9 1,-13 5 433,-32 8 208,-7 38-1692,15 11 0,8 5 1272,17 5 0,11-1-1677,3-3 0,7-7 554,13-9 1,2-14-240,-12-15 0,-6-10 180,-10-5 0,-10-4 45,-15-4 0,-10 2-136,-4 9 1,-2 6-494,-6 10 359,45 31 0,8-5 0,6 0 180,6 0 0,1-3-90,-6-8 0,-2-6 180,10-22 90,-45-19-1,-6-2-449,-15 9 180,24 30 0,31 32-45,-2-8 1,2 0-1,8 4 0,0-4 134,-10-11 1,-3-6 180,9-19 90,-51-19-180,6-6-450,-12 12 90,39 20-180,7 18 1,4 5-136,14 0 0,1 0 495,-8 2 0,-1-1 0,3-5 0,-3-3 0,-1-4 0</inkml:trace>
  <inkml:trace contextRef="#ctx0" brushRef="#br0" timeOffset="81568">8951 13472 7533,'-20'-20'1394,"1"0"0,-17 30-1169,23 19 0,7 12-225,2-3 0,3 3 0,4 1-583,6 4 0,5 0 1,5-5-18,4-11 1,6-3-1,1-6 410,15-1 0,2-12 0,-2-17 1,-5-10-1,-13-6 0,0 0 1</inkml:trace>
  <inkml:trace contextRef="#ctx0" brushRef="#br0" timeOffset="82668">9123 13162 7533,'-26'-15'3058,"25"44"-2743,14 11 0,11 8-315,-5-14 0,3 3 0,3 0 0,1 0-820,4 2 1,1 0 0,2 0 0,0-3 384,-2-5 0,1-1 0,-1-2 0,-2-3-330,12 10 0,-18-16 755,-43-33 10,-7-1 0,-7-3 0,-2 0 599,-5-3 1,-3 0 0,2 0-58,5 0 0,2 0 0,5 1-227,4-3 0,14 2-630,29-1 0,15 2-255,1 6 1,5 2-1,2 1 222,7 0 1,4 1-1,-5-2 468,-10 0 0,-3 0 0,-4 0 805,4 3 0,-13-1 2223,-34-8-1979,-14 11-1169,3 18-359,48 21-136,2-6 0,7-1 165,1-9 0,4-3 1,0-2 209,-4 0 0,0-1 0,-2-8 382,13-13 1,-8-12 7,-13-4 0,-10-5-90,-12-14 0,-7-2 0,-1 8 0,-2 3-360,-3 5 0,5 9-540,13 16 315,14 16 1,8 8-1,11 1 0,5-2 345,-11-7 0,2-4 0,-1-5 285,15-10 0,-5-11 45,-12-13 0,-13-8-120,-17 9 0,-9-2 0,-4 2-61,-6 2 1,-6 3 0,-3 3-90,-6 5 0,-3 4 0,0 8-180,-13 13 1,7 15-136,16 12 0,12 8-495,15 5 1,15-1 509,3-17 0,7-3 0,2-6 75,18-4 1,2-14 269,-5-14 0,-5-11 1124,-10-10 0,-10-7-315,-15-2 1,-8 0-315,1 10 0,-3 4-540,-7 0-720,53 37 225,-6 3 1,4 1 194,-5-3 0,2-1 0,-1-3 345,9-3 0,-3-8 90,-12-5 0,-8-7 764,-17-5 1,-6-3-316,-4 0 1,-1 3-225,-6-8-810,37 21 135,9 15 1,5 5 14,-4-4 0,2 0 0,-1-1-285,13 0 1,-3-2 584,-8 0 0,-6-5 0,-13-9 0,-18-1 0</inkml:trace>
  <inkml:trace contextRef="#ctx0" brushRef="#br0" timeOffset="82818">9470 12679 0,'-42'-22'712,"31"22"0,2-10 1,34 29-1</inkml:trace>
  <inkml:trace contextRef="#ctx0" brushRef="#br0" timeOffset="84218">2914 14935 7533,'-21'-26'1079,"37"24"-944,10 18 0,6 11-135,-5-2 0,4 6 0,1 3 0,0 3-547,-4-4 1,1 3 0,-1 2 0,2 2 0,-1 1 0,1-1 179,-2 0 1,0 0 0,1 2 0,-1 0 0,1 0 0,-2-1 0,1 0 248,-3-2 0,-1 0 0,1-1 0,-1 1 0,-1-2 0,0-1 0,-1-1 0,3 4 0,0-1 0,-2-2 1,-1-3-1,-2-3 0,6 10 0,0 0 0</inkml:trace>
  <inkml:trace contextRef="#ctx0" brushRef="#br0" timeOffset="84468">3285 15443 7533,'-44'-19'419,"1"0"1,16 4 0,4-2-285,-6-18 0,15-2-45,37 6 0,16 6-210,-1 12 0,7 5 0,1 5-261,-7 3 1,2 3 0,-1 3-1,-2 4 141,7 12 0,-4 7 1,-6 3 59,-7 0 0,-6 4 0,-5-1 180,-8 13 0,-9-2 0,-7-14 0,-5-3 0,-13 6 0</inkml:trace>
  <inkml:trace contextRef="#ctx0" brushRef="#br0" timeOffset="84668">3992 15282 7533,'-38'-6'239,"0"-1"1,9 4 0,7 5-240,15 10 0,18 4 0,25 7 0</inkml:trace>
  <inkml:trace contextRef="#ctx0" brushRef="#br1" timeOffset="85185">4426 15022 9633,'-13'-29'-15,"1"1"1,-2-3-1,-3 2-252,-7 4 0,-5 4 94,-7 4 0,-4 8-51,-8 9 0,1 12 238,16 6 0,2 5 1,6 4-45,3 14 1,13 3-38,18 4 0,16-8-21,5-23 1,8-8-1,1-7-159,1-7 0,1-8 1,-4-8 290,-9-3 1,-2-6 0,-3-4 0,-7-2-47,-7 0 1,-6-3 0,-4-1-1,-4 1-159,-6-2 1,-4 1-1,-4 0 1,-4 4-140,-9-4 0,-6 4 1,-1 6 254,-10 0 0,4 17 135,17 26 0,10 10 134,23 21 1,16 7-135,-4-9 0,5 1 0,5 0-746,-2-10 1,6 0 0,2 0 0,-1-2 0,-2-2 655,3 3 0,-2-3 0,2-1 0,-1-4 0,3-1 0,0-1 0,-6-5 0,0-5 0,0 0 0</inkml:trace>
  <inkml:trace contextRef="#ctx0" brushRef="#br0" timeOffset="85368">4810 14724 7533,'-26'-4'287,"0"1"1,-5 20 0,27-1 0,17 20 0</inkml:trace>
  <inkml:trace contextRef="#ctx0" brushRef="#br0" timeOffset="85818">4995 14018 7533,'-31'-10'239,"1"0"1,0 11 0,4 8 255,3 9 0,7 8-465,8 7 0,6 7 0,5 3-686,4-7 1,5 2-1,3 2 1,2 1 0,2 1 553,1-2 1,3 2 0,2 0 0,2 0 0,0 1 0,1 1-232,-3-6 0,1 1 0,1 1 0,0 0 0,1 1 0,0-1 0,0-1 0,-1-1 256,2 2 0,1 0 0,-1-1 0,1-1 0,-2 1 0,0 0 0,-2 0-116,-2 0 0,0 1 0,0 1 1,-2-1-1,-2-1 0,-2-1 1,-4-2 102,-1 8 0,-4-3 1,-3-1-1,-2-2 1,-2 4-1,-3-3 0,-7-6 1,-16-10-1,-1-1 1</inkml:trace>
  <inkml:trace contextRef="#ctx0" brushRef="#br0" timeOffset="85968">5082 15059 7533,'29'-33'224,"1"16"1,7 5-225,0 4 0,4 3 0,-1 0 0,-4-1 0,0 0 0,-2-1 0,4-6 0,1 1 0</inkml:trace>
  <inkml:trace contextRef="#ctx0" brushRef="#br0" timeOffset="86451">5839 13745 3848,'-8'-39'251,"1"0"1,-1 0 0,-8 1 0,-4 1 0,-4-2-270,3 6 0,-3-1 0,-2 0 0,-2 0 0,-3 3-385,1 5 1,-4 1 0,-1 2 0,-2 0-1,-2 2 1,-2 2 390,2 2 1,-2 2 0,-2 0 0,-1 2 0,-2 0 0,1 2-1,-1 1 1,2 2-214,0 1 1,1 0 0,0 2 0,0 1 0,0 2-1,-2 1 1,0 2 0,-2 2 215,1 1 0,-1 1 0,-1 2 0,-2 2 0,1 0 0,-1 3 0,0 1 0,0 2 0,2 1 0,0 3 75,6-1 1,0 2 0,1 2 0,-1 2 0,1 1 0,0 2 0,1 0 0,-1 1 0,2 0 0,-1 1-1,1 0 1,1-1-67,-1 1 0,1 1 0,0 0 0,1 1 0,0 1 0,0 0 0,1 0 0,0 1 0,1 0 0,0 1 0,0 0 0,1 0-102,0 1 0,0 1 0,0 0 0,1 0 0,-1 1 1,2 0-1,0 1 0,1 0 0,2 0 0,1 1 1,2 0-1,1 0 81,0 5 0,1 0 0,2 1 0,1 1 0,2 0 0,2 0 0,1 0 0,2-1 0,1 1 1,3-1 20,1 0 0,2 0 0,2 0 0,2 0 0,2-1 0,1 1 0,1 0 0,2 0 0,1 1 0,1-1 0,2 1 0,1 0 0,1 0 0,2 1 0,1-1 0,1 0 0,1 0 0,2-2 0,2 0 0,1-1 0,1 0 0,2 0 0,2-1 0,1-1 0,1 0 0,1-1 0,1-1 0,1-1 0,1-1 0,2 0 0,0-1 0,1 0 0,1-1 0,2-2 0,0 0 0,2-2 0,1-2 0,1-1 0,1-3 0,0-4 0,1 0 0,2-2 0,1-2 0,1-1 0,0-2 0,1-1 0,0-2 0,0-1 0,-1-1 0,-1-2 0,1-1 0,-1-2 0,1-1 0,-1-1 0,0-3 0,0 0 0,0-3 0,1-1 0,0-2 0,1-2 14,-4-1 1,1-2 0,0-1 0,2-1 0,-1-2 0,0-2 0,1 0 0,-1-2 0,-1 0 0,0-2-1,-1 0 1,-2-1 0,-1-1 52,1-1 1,-2-2-1,0-1 1,-1-1-1,-1-1 1,-1-1-1,0-1 1,-1 0-1,-1-2 1,0 1-1,0-2 1,-1 1 105,-2 1 0,0-1 0,0-1 0,0 0 0,-1-1 0,0-1 0,-2 0 0,1 0 0,-2-1 0,-1-1 0,-1 1 0,-1-1 0,-1-1-1,0-2 0,0-2 1,-2 0-1,1-1 1,-2 0-1,-2-1 0,0 0 1,-3 0-1,-1 1 1,-3-1-1,-2 1 0,-2 1-253,-3-6 0,-2 1 0,-3-1 0,-3 0 0,-1 0 0,-3 2 0,-1 0 1,-2 1-1,-1 2 0,0 2 78,-4-1 1,-1 1 0,-2 1 0,-2 1 0,-1 2 0,-2 2 0,-2 1 0,0 3 0,-5-1 0,-2 0 0,-2 3 0,-2 2 0,0 3 0,-1 4 0,1 4 0,-10 11 0,-1 0 0,1 0 0,0 0 0,0 0 0</inkml:trace>
  <inkml:trace contextRef="#ctx0" brushRef="#br0" timeOffset="120252">27644 4252 7533,'-34'22'329,"25"5"1,4 9 0,2 5-276,1-4 0,2 3 0,1 3 0,0 2 0,0 2-523,0-2 1,0 2 0,0 2 0,0 1 0,0 2 0,0 1 0,0 1 310,0-9 1,-1 1-1,1 2 1,0 0-1,0 0 1,-1 2-1,1 0 1,-1 0-1,0 1 1,0 0 95,0-7 0,0 1 0,-1 0 0,0 0 0,0 1 0,0 0 0,0 0 0,0 1 0,0 0 0,0 1 0,0-1 0,0 1 0,0 0 68,1-2 0,-1 0 0,0 0 0,1 0 0,-1 1 0,0 0 0,1 0 0,-1 0 0,1 1 0,-1 0 0,1 0 0,-1 0 0,1 1 0,-1-1 0,1 1-25,0-1 1,-1 1 0,1 0 0,0 0 0,-1 0 0,1 1-1,0-1 1,0 1 0,-1 0 0,1 0 0,0 0 0,0 0 0,1 1-1,-1-1 1,0 0 0,1 0 28,-1-1 1,1-1-1,0 0 1,-1 1 0,1 0-1,0-1 1,0 1-1,1 0 1,-1 0 0,0 0-1,0 0 1,1 0 0,-1-1-1,0 1 1,1 0-1,-1 0 1,1-1-72,0 0 0,-1 1 0,1-1 0,0 0 1,0 1-1,0-1 0,0 0 0,0 0 0,0 1 1,0-1-1,0 0 0,0 0 0,0-1 0,0 1 1,0-1-1,0 0 0,0 0 49,0 3 0,0 0 0,0 0 0,0 0 0,0 0 0,0 0 0,0-1 0,0 1 0,0-1 0,0 0 0,-1-1 0,1 0 0,-1 0 0,0-1 0,0 0-88,0 3 0,0-1 0,-1 0 0,1 0 0,-1 0 0,0-1 0,0 0 1,0 0-1,0-2 0,0 0 0,-1-1 0,0-1 0,0-1 100,0 7 0,-1-2 0,0 0 0,0-1 0,0-2 0,0 0 0,-1-2 0,0-1 0,0-1 0,-2 7 0,0-2 0,0-1 0,0-3 0,-1-2 0,0-3 0,-4 4 0,0 0 0,0 0 0</inkml:trace>
  <inkml:trace contextRef="#ctx0" brushRef="#br0" timeOffset="120819">23119 7759 7533,'35'-19'89,"0"1"1,3 8 0,7 4 0,4 1 0,2 0-26,-11 1 0,2 1 1,1 0-1,3 1 0,0-1 1,2 2-1,1-1-392,-5 0 0,2 1 0,0 1 1,2-1-1,0 1 0,2-1 1,-1 1-1,1 0 0,0 0 1,0-1 60,-5 1 1,-1 0 0,1 0 0,0 0 0,0 0 0,0 0 0,1 0 0,0 0 0,1 0 0,1 0 0,0 0 0,1 0 194,-4 0 0,2 0 0,0 0 0,0 0 1,1 0-1,1 0 0,0 0 0,0 0 1,1 0-1,0 0 0,0 0 0,0 0 0,0 0 1,0 0-1,0 0 77,-4 1 0,0-1 0,1 0 1,-1 0-1,0 1 0,1-1 1,-1 0-1,1 0 0,0 1 1,0-1-1,1 1 0,0-1 1,0 0-1,0 1 0,1-1 1,0 0-1,0 1 0,-2-1 0,0 0 0,0 1 0,1-1 0,0 0 0,0 1 0,0-1 0,1 0 0,0 1 0,0-1 0,0 0 0,1 1 0,0-1 0,-1 0 0,2 1 0,-1-1 0,1 1 0,-1-1 0,1 0 0,0 1 28,-4-1 1,0 1 0,1-1 0,0 1-1,0-1 1,0 1 0,1-1 0,-1 1-1,1-1 1,1 1 0,-1-1 0,0 1-1,1 0 1,-1-1 0,0 1 0,0-1-1,1 1 1,-1-1 0,0 1 0,-1-1-1,1 1 1,-1-1 0,0 1 0,-1-1-64,3 1 0,-1-1 0,-1 0 0,1 1 1,-1-1-1,0 0 0,0 1 0,0-1 1,0 0-1,0 0 0,0 1 0,0-1 1,-1 0-1,1 1 0,0-1 0,0 0 1,0 0-1,0 1 0,0-1 0,0 0 1,0 1-1,1-1 37,-1 1 1,0-1 0,0 1 0,1-1 0,-1 1 0,1-1-1,0 1 1,0-1 0,0 1 0,0 0 0,0-1 0,0 1-1,0-1 1,0 1 0,-1-1 0,0 1 0,0-1 0,0 1-1,-1-1 1,0 0 0,-1 1 0,0-1 0,0 0-53,5 0 0,0 0 0,0 0 0,0 0 0,0 0 0,-1 0 0,1-1 0,-2 1 0,1 0 0,-1-1 0,-1 1 0,0 0 0,-1-1 0,-1 1 0,0 0 0,-1-1 0,-1 1 0,-1 0 45,10 0 0,0 0 0,-2 0 0,-1 0 0,-1 0 0,-1 0 0,-1 0 0,0 0 0,-1 0 0,0-1 0,-1 1 0,4-1 0,1 0 0,1 0 0,-2-1 0,-1 1 0,-2 0 0,-3-1 0,-3 0 0,-5 0 0,8-2 0,1 0 0,0 0 0</inkml:trace>
  <inkml:trace contextRef="#ctx0" brushRef="#br0" timeOffset="121619">27619 7735 7533,'-7'-20'-450,"-4"2"810,4 22 89,-17 21-314,9 3 0,-1 6-105,-4 0 0,-2 2 0,-2 4-540,5-8 1,-2 2 0,0 2 0,0 1 0,-2 2 547,2-3 1,-1 2-1,0 1 1,-2 1 0,1 2-1,-2 1 1,1 1-199,2-5 1,-1 2 0,0 2-1,0 0 1,-1 2 0,0-1-1,0 1 1,0-1 0,0 0-1,1-1 169,1-2 0,-1 0 0,2-1 0,-1 1 0,0-1 0,0 0 0,0 1 0,0 0 0,-1 0 0,0 2-113,2-3 1,-1 1-1,-1 1 1,1 0-1,-1 1 1,0-1-1,0 1 1,0-1-1,0 0 1,1-1-1,-1-1 1,1-1 152,-3 4 1,0-1 0,1-1 0,-1-1 0,0 0 0,1 0 0,0-1 0,0 1 0,0 1-70,0 1 1,0 0 0,1 0 0,-1 0 0,1 1 0,0-1 0,0 0 0,1-1 0,0-1-33,-3 6 1,0-2-1,1 1 1,0-2 0,1 1-1,2-2 1,2 1-474,1 1 1,2 0-1,1 0 1,1-1-1,2-2 1,0-3 524,-5 13 0,3-5 0,5-3 0,8 5 0,7-10 0,8-21 0</inkml:trace>
  <inkml:trace contextRef="#ctx0" brushRef="#br0" timeOffset="122452">27792 7808 7533,'-24'-38'-270,"-1"13"810,0 15-91,11 10 271,3 10-360,11 4-270,6 16 179,1 13-134,0-11 0,3 4-90,4 8 0,3 5-336,-6-15 1,0 2 0,2 2-1,1 0 219,1-1 0,2 1 0,0 1 0,1 0 0,1 1-264,-2-3 0,1 1 0,1 1 0,0 0 0,0 1 0,2 0 310,-1-2 0,1 1 1,1 1-1,0-1 0,1 1 1,0 0-1,0 1-199,1 0 0,1 2 0,0-1 1,0 0-1,0 1 0,1 0 1,-1 0 302,-2-4 1,1 0 0,-1 0-1,1 0 1,-1 0 0,1 1 0,-1 1-1,1 1 2,-2 0 0,1 2 0,0 1 0,0 0 0,0 1 0,-1 0 0,1-1 0,-2-1 0,1 0-240,-1-2 0,0 0 0,-1-1 0,0 0 0,0 0 0,0 0 1,-1 1-1,1 2 170,-1 0 0,-1 1 0,1 2 0,-1 0 0,0 1 0,0-1 0,0-1 0,-1-1 0,0-1-23,2 3 0,-1-2 0,0-1 0,0-1 0,-1 1 1,0-1-1,0 2-206,-2-4 1,-1 2-1,1 0 1,-1-1 0,0 1-1,0-2 1,-1 0-1,1-3 219,4 11 0,0-3 0,0-1 0,0-1 0,-2-2 0,2 4 0,-1 0 0,-1-3 0,-1-4 0,7 5 0,-1 1 0</inkml:trace>
  <inkml:trace contextRef="#ctx0" brushRef="#br0" timeOffset="123869">16276 14464 7533,'-6'28'239,"-1"0"1,0 10 0,3 1-15,3 4 0,2 3-234,-2-10 0,1 2 0,1 0 99,0 3 0,1 1 0,0-1-90,1 1 0,1-1 0,2 0-60,2 0 0,2-1 0,2-2 0,1-3 0,1-1 0,3-3 144,3-2 1,3-2 0,1-3-85,13 4 0,2-6 45,6-2 0,3-4 90,-2-8 0,1-3-165,-11 0 0,1-1 0,1-2-147,2-1 1,1-1 0,1-1-207,-5 1 1,1 0 0,1 0 0,1 0 65,6 0 1,2 0 0,0 0 0,1 0 316,-5 0 0,0 0 0,1 0 0,1 0 0,0 0-156,-4 0 1,0 0 0,1 0-1,0 0 1,-1 0 0,1 0 155,-1 0 0,0 0 0,0 0 0,0-1 0,0 2 0,-1-1-18,5 2 0,0 0 0,-1 1 0,-1-1 0,-1 0-65,5 1 0,-2-1 0,-2 0 1,-2 0 321,-1 1 1,-3 1 0,-4-4 479,0-6 0,-8-6 271,-9-27-586,-21 5 1,-5-5-195,3 5 0,-1-3 0,1-2-94,3 3 0,1-1 0,0-1 0,1-1-499,0-8 1,0-2 0,0 0 0,0 1 382,-1 3 0,-1 1 0,1 1 0,-1 1 0,1-2 0,0 1 0,-4 5 0,-9 1 0,0 0 0</inkml:trace>
  <inkml:trace contextRef="#ctx0" brushRef="#br0" timeOffset="125119">25859 11588 7533,'-27'-24'-630,"20"10"1440,43 19-676,4 8 1,7 6-135,-13-3 0,2 4 0,2 1 0,3 0-547,-5-3 1,1 0 0,3 1 0,0 0 0,2 1 0,1-1 446,-4-1 1,1 1 0,1-1 0,1 1 0,1 0 0,1-1-1,1 0 1,1-2-171,-3-2 1,1-1 0,1 0 0,1 0 0,1-1 0,0 0 0,1-1 0,0-1 0,1 0-1,0-1 232,-5-1 1,1-1-1,1 0 1,0-1-1,1 0 1,0 0 0,0-1-1,0-1 1,0 0-1,0 0 1,0-1 0,-1-1-28,1 0 1,-1-1 0,1-1 0,0 0 0,0-1 0,0 0-1,0-1 1,0 0 0,-1 0 0,-1-1 0,0-1 0,0 1 64,3-1 0,0-1 0,0 0 0,-1-1 0,0 0 0,-1-1 0,-1 0 0,-1-1 0,-1 0 0,-2-1 0,5-2 0,0-1 0,-2-1 0,-2-1 0,-2 0 0,-3 0 0,-3 0 0,16-8 0,-7-2 0,-17-2 0,-22-8 0,-16 2 116,-14 16 1,-8 6 1058,-5 0 0,2 4-635,-13 0 2736,27 4-1103,34-9-604,4 10-1119,10-10 0,-7 10-360,-12-10-630,0 9 450,-6 8-90,0 30-180,3-7 1,0 5-181,-5 15 0,-6 1 308,-9-8 0,-7-4 1,-6 1-1,-6-6 1,3-21-1,0 0 1,0 0-1</inkml:trace>
  <inkml:trace contextRef="#ctx0" brushRef="#br0" timeOffset="125853">25921 11403 7533,'0'-31'1079,"0"5"-809,-6 6-450,-6 20 270,-13 25 0,5-7 0,-3 3-180,-6 9 0,-4 1 30,6-10 0,-2 0 0,-2 0-19,-2 1 0,0 0 0,-1-3 139,1-2 0,1-2 0,2-3 164,-9 1 1,14-8 45,24-6-90,48-6-180,-13 11 0,6 4 0,1 2-340,3 1 0,1 2 0,0 3 250,-5 0 0,1 4 0,0 0 0,-2-2 90,8 3 0,-2-1 0,-3-2 0,5 6 0,-6-5 0,-15-11 0,-1 1 0</inkml:trace>
  <inkml:trace contextRef="#ctx0" brushRef="#br0" timeOffset="126785">26566 9543 7533,'-31'-28'899,"16"17"-1079,26 6 270,22 14 0,13 7-90,-11-5 0,4 0 0,3 0 0,2 0-534,-3-1 1,3-1 0,1 0-1,2 0 1,0 0 0,1 0 404,-3-1 1,1-1-1,1 1 1,0-1-1,0 0 1,-1 0-1,-1 0-14,2 0 1,0 0 0,-1 0 0,0-1 0,-2 0-1,-1-1 1,2 1 0,-1-1 0,-1 0 0,-3 0-1,-4-2 1,12 0 0,-1-1 0</inkml:trace>
  <inkml:trace contextRef="#ctx0" brushRef="#br1" timeOffset="127203">26367 9767 8996,'-21'-14'-372,"32"14"924,22 7 1,13 5-539,-10-3 1,5 2 0,2 0-1,4 1-561,-5-3 1,3 1 0,3 0 0,1 1 0,0-1 0,1 1 136,-8-1 0,2 1 1,-1-1-1,2 1 1,0 0-1,0-1 0,0 0 1,0-1 262,2-1 1,0 0 0,1-1 0,0 0 0,0-1 0,-1 0 0,0 0 0,-2 1 30,1-1 0,0 1 0,0 0 0,-1 0 0,-2-1 0,-1-2 1,-2-1-1,12-2 0,-2-2 0,-4-2 0,-3-1 0,-6-3 1,0 1-1,-1-1 0</inkml:trace>
  <inkml:trace contextRef="#ctx0" brushRef="#br0" timeOffset="127536">26404 9395 7533,'-26'-12'1709,"41"22"-1395,19 2 1,12 2-248,-6-3 1,4 3 0,5-1-1,2 0-536,-9-4 1,1 1 0,3-1 0,2 0 0,0 0 0,1-1 0,1-1 161,-3-1 0,1-1 1,1 0-1,0-1 1,1 0-1,0-1 0,1 1 1,0 0 105,-3-1 0,1 1 0,1-1 0,0 0 0,0 1 0,0-1 0,-2-1 0,-1 1 0,-1-1 201,1-1 0,-1 0 0,-1 0 0,-1-1 0,-1 1 0,-1-1 0,-2 1 0,7 0 0,-2 0 0,-1 0 0,-4 1 0,-4 0 0,9 4 0,0 1 0</inkml:trace>
  <inkml:trace contextRef="#ctx0" brushRef="#br0" timeOffset="127919">28524 9532 7533,'-25'3'569,"-1"0"1,-4 8 0,1 7-450,6 6 0,0 5 0,-4-1-940,-6-4 1,-4-1 0,-4-2 0,-4-1 740,9-7 1,-3-2 0,-1 0 0,-3-1 0,-1-1 0,-1-1 0,-1 0-230,2-1 0,-1 0 1,-1 0-1,-1-2 1,-2 1-1,1-1 1,-2-1-1,0 0 1,0-1 241,4 0 1,-2-1-1,0-1 1,-1 0-1,0 0 1,-1-1 0,1 0-1,0 0 1,0 0-1,1 0 1,0-1 29,0 1 0,-1-1 0,0 0 1,1 0-1,0 0 0,0-1 0,2 1 1,0-1-1,1 0 0,1-1 1,-8 1-1,0-2 0,2 1 0,1-1 1,2 0-1,1 0 0,2-1 1,2-1-1,0 0 0,0 0 0,-1 0 1,1 0-1</inkml:trace>
  <inkml:trace contextRef="#ctx0" brushRef="#br0" timeOffset="137769">26528 13150 7533,'-12'-22'854,"0"0"1,-8-21-631,4 21 1,-2 2-314,-15-13-181,7 18 0,-3 5 360,-2 6 0,0 8 224,-8 14 1,3 11-165,13-6 0,1 5 0,2 3-331,3 1 1,1 4-1,1 3 1,3 1 162,3 1 0,2 1 0,1 3 0,1 1 0,0 1-351,0-7 0,1 0 0,-1 2 0,1 1 0,0 1 0,1 0 1,-1 2 379,1 0 0,0 1 0,1 1 1,0 1-1,0 1 0,0 0 0,-1 0 1,1 1-245,-1-3 1,1 1 0,-1 1 0,0 0 0,1 0 0,-1 1 0,0-1 0,0 1 0,0-1 205,0-4 0,1 0 0,-1 1 0,0-1 0,0 1 0,0-1 0,0 1 0,0-1 0,-1 0 1,1 0-4,-1 3 0,0 0 0,-1 0 0,1 0 0,-1 0 0,1-1 0,-2 0 0,1-1 0,-1 0-172,0 1 1,-1-1 0,1 0 0,-1 0 0,-1-1 0,0-1 0,-2-1 0,0-2 201,-3 7 0,-2-2 0,0 0 0,-2-3 0,-1-2 0,-2-2 134,-1-3 0,-1-1 0,-2-2 1,-1-5-1,-3-4 113,-5-4 0,-4-3 1,0-7-1,1-8-7,-10-11 0,1-13 0,4-5-390,2-4 0,3-6 0,5-2 150,4-4 0,5-1 0,3 1 0,-1-4 0,4 4 0,7 13 0,0 0 0</inkml:trace>
  <inkml:trace contextRef="#ctx0" brushRef="#br0" timeOffset="139669">27073 14030 7533,'-7'-38'629,"0"0"1,0 10 0,3 5-810,10 5 360,-5 60-120,1-10 0,0 8 0,0 3-696,-2-4 1,0 2 0,0 3 0,0 1 0,0 3 557,-1-5 1,0 3 0,0 2 0,0 1 0,1 0 0,-1 1 0,0-1-25,1-4 1,-1 1 0,1 0 0,0 0 0,0 0 0,0 0 0,0 0 0,0-2-41,0 4 1,0 0 0,0 0-1,0-1 1,0-2 0,0-1-1,0-2-2,0 3 0,0-2 0,0-1 1,0-4-1,1-5 299,5 49 0,-6-82 1,0-21-1</inkml:trace>
  <inkml:trace contextRef="#ctx0" brushRef="#br0" timeOffset="139935">27073 14488 7533,'-3'-37'1124,"0"0"0,13-5-1079,4 4 0,8 5-45,10 22 0,6 10-60,-3 7 0,2 6 0,-3 4-345,-2 6 1,-4 4-1,-2 2 105,-2 3 0,-4 2 1,-9 1 422,-17 15 1,-17-4-169,-12-16 0,-9-9 45,9-9 0,-2-5 0,1-1 0,-7-1 0,3-2 0,11 1 0,0 0 0</inkml:trace>
  <inkml:trace contextRef="#ctx0" brushRef="#br0" timeOffset="140205">28102 14030 7533,'-18'-19'179,"-1"1"1,-29 13 225,16 28 0,2 14-203,12-5 1,1 5-1,1 3 1,2 1-678,0 1 0,1 2 0,2 1 1,4 2 114,4-1 0,4 3 0,3 0 0,0-1 1,1-6 29,0 0 1,1-3 0,3-2 0,8 8 0,4-1 0,-1-7 0,-4-15 0,0 0 0</inkml:trace>
  <inkml:trace contextRef="#ctx0" brushRef="#br0" timeOffset="140570">28164 14427 7533,'5'-44'389,"0"1"1,11 7 0,5 14-570,17 46 45,-12 6 0,-6 8-15,-16-4 0,-8 3 1,0 0 283,1 13 1,-3-3 180,-9-3 0,-1-15 45,8-27-585,15-22 0,9-11-75,1 1 0,3-2 1,1-1 59,6-4 0,1 1 0,0 1 240,5-4 0,-1 7 720,4 8-406,-36 48 1,-7 13-345,2-4 0,-1 2 0,2 0 30,-1 15 0,3 0 0,3-4 0,6-4 0,18 0 0</inkml:trace>
  <inkml:trace contextRef="#ctx0" brushRef="#br0" timeOffset="140803">28895 13869 7533,'-6'-28'3276,"28"61"-2809,-12-5 0,-1 7 0,1 4-1123,-1-1 1,1 5-1,-1 2 1,0 2 0,-3 1 339,-2-3 1,-1 3 0,-2 0 0,0 1 0,-1-1-1,0-3 140,0 2 1,1-2-1,-1-1 1,-2-1 0,-1 0-1,-3 0 1,-1 1-1,-2-2 1,-1-3 0,0-4-1,-9 4 1,0 1 0</inkml:trace>
  <inkml:trace contextRef="#ctx0" brushRef="#br0" timeOffset="142670">29912 14576 7533,'-3'-26'674,"-1"1"1,4-13-585,13 15-270,0 10 450,5 6-270,-11-9-90,-29-3 90,-18-7-90,2 14 0,-4 10 135,5 12 0,3 9 45,1 9 0,9 8-45,16 12 0,15-1 0,15-6 0,12-10-90,12-13 0,5-17-222,-12-15 0,0-12 0,-4-7 267,-10 1 0,-4-5 0,-1-3 0,-4-2-170,-2 3 0,-3-3 1,-2-1-1,-1 0 1,-1 2 146,-1-6 1,-1 0-1,-1 2 1,-3 3-128,1-2 0,-2 3 0,-7 15 60,-17 22 120,11 26 0,3 18 0,0 2 60,1-3 0,0 1 0,1 3 0,1 1-277,2-4 0,1 1 0,1 1 0,2 0 0,2-1-38,4 7 0,4-1 0,2-1 0,0-4-54,-2 0 0,0-4 0,4-3 1,15 6-1,2-9 0,2-13 1</inkml:trace>
  <inkml:trace contextRef="#ctx0" brushRef="#br0" timeOffset="143037">30446 14427 7533,'27'-29'719,"13"41"-854,-15 18 0,-3 10 75,-8-7 0,-1 2 1,-4-1 103,-4 13 1,-5-4 1395,-7 1-991,17-75-359,0 4 0,3-6 0,1-2-225,2 1 0,1-3 0,2 0 1,-1 1 134,2 2 0,0 1 0,-1 1 0,0 2 209,3-8 1,-1 3 0,-13 15-120,-14 19 225,-13 27 0,-3 18-106,3-7 1,1 4 0,8 2-538,12 5 0,9 1 0,2-3 1,-2-10-1,2-4 0,5-2 1,16-3-1,0 1 0,0-1 1</inkml:trace>
  <inkml:trace contextRef="#ctx0" brushRef="#br0" timeOffset="144853">29205 9234 7533,'6'-48'569,"1"1"1,0 3 0,-2 3-256,-1 7 1,-7 5-315,-20 2 45,-12 46 0,-3 18-135,15-10 0,1 3 0,2 4-235,-2 7 1,0 6-1,3 1 1,11-2 294,11 4 0,11-1 0,6-5 30,2-5 0,5-3 0,5-9-30,7-11 0,6-8 0,-1-10 7,-7-9 1,0-8-1,-2-4 1,-5-4-68,-4-1 0,-4-5 0,-4-2 0,-4-2-158,-2-7 1,-4-4 0,-5 0 0,-5 2 224,-4 7 1,-3 2-1,-5 1 1,-5 4 66,-9 0 1,-7 2 0,-2 5 0,2 8 15,-1 7 0,1 8 0,2 9 150,-1 15 0,4 11 0,10 3-30,18 11 0,17 3-203,0-14 1,6 2-1,4-1 1,1-4-319,5-4 1,3-4 0,1-1 0,0 0 0,1-2 0,-2-2 0,2-2 0,0 0 0</inkml:trace>
  <inkml:trace contextRef="#ctx0" brushRef="#br0" timeOffset="145270">29962 9630 7533,'-6'-37'629,"5"0"-449,-16 5 90,9 8-630,-32 12 450,0 23-45,17 0 0,1 3 45,-14 19 90,35-3-630,3-18 450,22-12 0,-16-6 0,3-7 0</inkml:trace>
  <inkml:trace contextRef="#ctx0" brushRef="#br0" timeOffset="145770">29912 9605 7353,'-7'-30'989,"2"10"-809,5-20-270,-6 18 270,-12-14 0,-30 39-90,23 4 0,2 7-45,-5 19 0,6 6-135,9-8 0,8 0 0,18 5 0,9-6 270,15-16 45,-3-19 0,-2-10-1,-10-8 1,-5-5-135,-1-1 0,-2 1-270,4-5 270,11 51-135,2 6 0,4 6 45,-9-9 0,0 1 0,2-1 0,3-2 0,0 0 0,1-3 0,7-1 0,0 0 0</inkml:trace>
  <inkml:trace contextRef="#ctx0" brushRef="#br0" timeOffset="146719">24941 9073 7533,'-20'-44'-900,"-8"7"2249,-20 28-764,13 27 0,0 11-406,7 2 1,2 5 0,3 5-300,7-4 1,2 3 0,3 1 0,6-1 96,6-1 1,4 1-1,5-2 1,3-2 22,11 5 0,7-4 0,5-9-45,-3-15 0,6-6 0,0-6 0,0-4 45,0-5 0,0-6 0,-1-4 0,-3-5 0,-2-4 0,-2-5 0,-3-4 0,-6-1-68,-4-1 1,-3-3-1,-6-2 1,-6 2-91,-7-1 1,-6-1 0,-5 2 0,-6 5 67,-6 5 0,-7 3 0,-4 6 0,0 4 157,-4 6 1,-2 5-1,-1 5 1,2 6 111,3 5 1,-1 5 0,4 6 0,8 3 0,4 10 0,7 6 0,16-3-240,20-1 0,16-2 0,7-6 60,-7-10 0,5-3 0,3-3 0,1-1 0,-3-1 0,3 0 0,0-1 0,-2-2 0,1 0 0,-1-3 0,-1 0 0,0 0 0,0 0 0</inkml:trace>
  <inkml:trace contextRef="#ctx0" brushRef="#br0" timeOffset="147186">25400 9828 7533,'-16'-31'1124,"0"-1"0,-9-7-584,2 45-360,16 20 0,5 10-90,0-1 0,-1 3 0,3 2-30,2 4 0,2 1 0,2-1-30,2-4 0,0 0 0,1-5-255,0 3 0,3-14-675,11-42 900,-10-17 0,-2-7-270,1-2 1,2 1-46,5-4 0,5 10 270,0 21 0,1 11 315,10 41-135,-24-2 0,-10 5-135,-18 0 0,-12 2 0,-1-4 0,0 2 0,-3-4 0,-4-12 0,-1 0 0,1 0 0</inkml:trace>
  <inkml:trace contextRef="#ctx0" brushRef="#br0" timeOffset="148037">25201 16497 7533,'-43'3'521,"-1"0"1,0 0 0,2 7-1,0 3 1,3 7-252,1 9 0,5 6 0,3 6-752,10-5 0,3 5 0,3 1 1,2 1 391,3 3 0,2 3 0,4-1 0,4-1-23,5-2 1,5-1-1,3-2 1,4-2 12,3-5 0,4 0 1,3-5-1,3-7-80,13-5 0,5-9 0,-1-9 157,-9-8 1,0-7 0,-1-5 0,-4-4-164,-4-9 0,-4-6 0,-4-3 1,-4-3 167,-6 4 0,-3-3 0,-4-1 0,-3-1 0,-5 2 18,-5 0 0,-4 1 0,-4 0 0,-3 2 0,-1 2-12,-5-3 1,-3 2 0,-3 4 0,-3 10 130,-11 6 1,-3 11 0,3 11 90,9 11 0,3 9 0,9 5-210,9 10 0,10 7 0,10-3 0,14-4 0,10-3 0,3-3 0,-5-6 0,1-2 0,4-5 0,12-9 0,-1 1 0,0 0 0</inkml:trace>
  <inkml:trace contextRef="#ctx0" brushRef="#br0" timeOffset="148520">25821 17352 7533,'-26'0'899,"8"0"-539,13-6-540,5-1 90,0-10-180,-22 8 720,-11 15-180,7 14 0,1 8-180,1 1 0,9 3 179,17-1 1,11-5 0,35-13-135,-12-27 0,0-11-45,-2-8 0,-7-4 0,-13 3 0,-3 3-270,0 0-360,5 46 1,1 11 539,2 9 0,8 1 0,4-2 0,7-10 0</inkml:trace>
  <inkml:trace contextRef="#ctx0" brushRef="#br0" timeOffset="149387">25325 12629 7533,'0'-39'503,"0"-1"1,0 1 0,0 2 0,-1 1-1,-3 3-323,-5-6 0,-6 7-315,-7 14 0,-5 12 15,1 16 0,-3 12 0,2 5 52,3 1 1,1 4 0,1 3 0,2 2-230,3-2 1,1 3 0,1 1 0,3 0 0,2 0 251,-1 9 0,3 1 0,5-1 1,5-2 44,7-7 0,4 0 0,4-4 0,5-5-64,11-1 1,7-8 0,3-9 63,-6-12 0,4-7 0,-1-6 0,-1-3 0,-1-6 0,-2-5 0,-2-4 0,-3-4-211,-7 3 0,-2-3 0,-2-2 0,-4-2 1,-4 1 156,-5-2 0,-4-1 0,-4-1 0,-3 2 0,-4 2 31,-6-5 1,-5 2-1,-4 3 1,-5 5-68,-4 7 0,-5 4 0,-3 5 0,1 8-2,-11 10 0,-1 11 0,6 8 481,10 7 1,5 7 0,13 3-90,14 2 0,11 4 0,10-5-300,13-6 0,9-5 0,5-4 0,-7-6 0,3-3 0,1-2 0,-2-2 0,6-2 0,-1-3 0,-2 0 0,6 1 0,1 0 0</inkml:trace>
  <inkml:trace contextRef="#ctx0" brushRef="#br0" timeOffset="149822">25610 13212 7533,'-16'-23'1638,"-1"0"0,-6-7-1136,23 52-772,2 7 0,3 5 30,2 0 0,1 3 0,0 0 0,-1 2 0,0-1 1,0-1 59,3 8 0,-1-7 270,2-2 180,-11-72-225,-3 2 0,1-4-45,2-9 0,4-1-135,2 10 0,6 6 495,26 7-271,-13 40 1,-4 13-45,-3 11 0,-10 6-45,-13-13 0,-6 1 0,-2-2 0,-6 12 0,-6-6 0,-14-10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12:31:43.375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  <inkml:brush xml:id="br2">
      <inkml:brushProperty name="width" value="0.12095" units="cm"/>
      <inkml:brushProperty name="height" value="0.12095" units="cm"/>
      <inkml:brushProperty name="color" value="#FFFF00"/>
    </inkml:brush>
    <inkml:brush xml:id="br3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4215 3805 7533,'-6'-39'2518,"5"9"-1438,-5 18-990,6 12 359,-11 23-269,-2-2 0,-4 2-210,-1 4 0,-3 2 0,-2 1-232,-2-2 1,-2 1-1,-2 2 1,0-1 351,2-1 0,0 1 0,-2 1 0,1-1 0,0 0 35,-2 1 1,1 0 0,-1-1 0,0 0 0,3 0-59,-4 2 1,2 1 0,1-2-1,2-2-7,2 0 0,3-3 0,6-1-689,9 16 89,44-23 225,-11-9 0,3 0-90,7 5 1,1 2-46,2 5 0,0 3 180,-2 6 1,0 1-1,0-1 0,-2-1-270,-7-4 0,-1-1 540,9 1 0,-14-15 0,-11-10 0</inkml:trace>
  <inkml:trace contextRef="#ctx0" brushRef="#br0" timeOffset="785">4289 4388 7533,'-19'-32'3058,"7"2"-2338,28 5-631,12 11-268,21 9-361,-16 39 405,-20-7 0,-8 4 135,-12 12 0,-9 2 90,-2 1 0,-4-4 135,-6-8 0,-1-4-45,-4 5-450,39-57 90,15-2 0,9-4-60,-3-1 0,3-3 0,1-1 174,1 0 0,1-1 0,-3 1 246,-7 4 0,-1 1 0,-2 2 314,6-4 1,-12 5 315,-31 7-360,-5 42-316,1-1 1,-1 5-90,7 8 0,4 3-270,-1 7 1,6 1-136,14-5 0,6-2-899,4-5 0,4-6 1259,11-8 0,3-7 0,-9-9 0,-1-4 0,20-8 0</inkml:trace>
  <inkml:trace contextRef="#ctx0" brushRef="#br0" timeOffset="1400">4971 3855 7533,'-40'-12'3238,"11"4"-2519,35 8-179,19 29-270,-2-10 0,3 2-390,-2 3 0,1 3 0,0 1-108,3 1 1,2 0 0,0 1 227,-3-4 0,1 0 0,0 1 0,-1 0-60,5 7 0,-2 0 0,-1-1 90,-2-5 0,-2-1 0,-2-1 447,-3 0 1,-5-2 151,-4-1-89,-22-17-360,3-6-450,-10 0 180,0 10 717,-6 21-582,6-5 0,-2 4-15,0-3 0,-3 3 0,0 0-324,0 3 1,-1 1 0,0-1 293,-2 0 0,-1-1 0,4-1 0,-2 2 0,6-3 0,8 4 0,24-28 0</inkml:trace>
  <inkml:trace contextRef="#ctx0" brushRef="#br0" timeOffset="1952">6372 4375 8162,'-40'-20'2969,"11"9"-2070,51 18-1259,23 5-854,-2-7 0,1-3 1214,-7-1 0,-1-2 0,1-1 0,-2-3 0,8-8 0</inkml:trace>
  <inkml:trace contextRef="#ctx0" brushRef="#br0" timeOffset="2150">6310 4227 7533,'-40'-25'3276,"11"6"-706,51 1-3110,1 13 1,5 3-451,20-2 1,3 2 442,-10 2 1,-1 0 0,4-2 0,-5-1 0,4-4 0</inkml:trace>
  <inkml:trace contextRef="#ctx0" brushRef="#br0" timeOffset="2933">8541 3173 7892,'0'-25'2609,"0"-5"-1620,0 4-629,0-5-180,0 7-540,-11-1 270,-8 11 0,-18 8 360,-2 35-90,19 1 0,3 8-150,8-1 0,3 5 0,2 3-416,1 0 1,3 4 0,1 1 0,1 3 370,0-11 0,2 2 0,0 2 0,1 0 0,0 1 0,-1 1-313,1-3 0,0 2 0,-1 0 0,1 1 0,0 0 1,0 0-1,0 0 339,-1-4 0,0 0 0,0 0 1,0 0-1,0 0 0,0 0 0,0 0 1,-1 0 0,1 5 1,-1 0 0,0 0 0,0 0 0,-1 0 0,0-1 0,-1-1-138,0 3 0,-1 0 0,0-1 0,-2 0 1,1-2-1,-2 0 215,-1 3 0,-1-1 0,-1-1 0,-1-2 0,-2-2-20,1-1 0,-1-2 0,-3-3 1,-4-3 108,-13 5 1,-5-5 0,-4-10-210,5-14 0,-2-7 0,-2-4 222,-4-2 1,-3-5 0,4-4-883,6-5 1,2-4 0,4-2 689,-3-9 0,7-2 0,6-10 0,20 14 0</inkml:trace>
  <inkml:trace contextRef="#ctx0" brushRef="#br0" timeOffset="5700">9098 4115 7533,'-19'-23'2248,"12"8"-1978,24-6 0,12 1-450,-3 12 0,4 6-90,20-1 1,-2 11-1,-14 21 0,-9 9 225,-4 7 0,-11 3 180,-18-1 0,-9-5 179,-2-11 1,-4-14-225,-1-27 0,4-14-270,15-9 1,9-7-1,1 6 0,5-3 0,3 1 120,8-6 0,5 0 0,0 4 195,-1 3 0,-1 7 584,12-1-179,-36 48 0,-8 13-211,-2-1 1,-1 3 0,0 2-60,2 0 0,2 0 0,2 0-270,3 14 0,10-6-810,13-12 1,7-9 809,4-10 0,3-8 0,-3-6 0,-1-5 0,-8-3 0,1-1 0</inkml:trace>
  <inkml:trace contextRef="#ctx0" brushRef="#br0" timeOffset="5916">9905 4264 7533,'-13'-44'3276,"12"12"-3224,8 14-52,6 13 0,5 10 0,-5 2 0</inkml:trace>
  <inkml:trace contextRef="#ctx0" brushRef="#br0" timeOffset="6266">10339 3743 7533,'-24'-23'1889,"15"8"89,-2 46-1573,17-1 0,5 8-531,-3-1 0,-1 7 0,0 5 0,1 2 0,0-2-421,-2-8 1,1 0 0,0 1 0,-1 0 0,1 0 0,0 0 83,-1 1 1,0 1 0,1-1 0,-1 0 0,0 0 0,0-1 174,0 5 0,0 2 0,0-2 1,0-4-1,-1-6 328,2 7 1,0-7 0,-1-1 0,0-8 0,-1-17 0</inkml:trace>
  <inkml:trace contextRef="#ctx0" brushRef="#br0" timeOffset="6468">10376 4264 0,'0'-30'230,"0"1"0,6 1 0,4 2 1408,12-5 0,5 6-1248,-3 7 1,1 11 223,9 17 1,-7 14-795,-20 14 1,-11 7-331,-5-11 0,-4 2 0,-4-2 425,-4 3 0,-4-1 0,-1-4 1,-6-1-1,0-5 0,5-9 1,1 0-1</inkml:trace>
  <inkml:trace contextRef="#ctx0" brushRef="#br0" timeOffset="6683">10995 3867 7533,'-35'-11'359,"-4"14"585,6 7 1,0 9-555,11 13 0,3 9 0,1 0-450,1-7 0,1-1 0,4 2-450,2 11 0,5 3 1,9-8 509,12-9 0,5-7 0,15 5 0,11-19 0</inkml:trace>
  <inkml:trace contextRef="#ctx0" brushRef="#br0" timeOffset="7067">11094 4103 7533,'17'-28'3276,"14"17"-3070,-12 30 0,-3 9-746,-1 1 0,-5 2-315,-10 8 1,-7-2-45,-14 2 899,7-74 0,18 8 0,5-3 119,0-2 1,2-2 0,2 2 824,11-8 1,1 6 585,3-6-631,-17 50-629,-20 16 0,-7 8-135,6 9 0,4 3-1440,6-3 1,5-4 1304,13 5 0,4-28 0,3-5 0,7-4 0</inkml:trace>
  <inkml:trace contextRef="#ctx0" brushRef="#br0" timeOffset="7301">11528 3706 7533,'-14'-5'3276,"37"31"-2450,-3-2 1,5 5 0,-2 2-767,-2-2 0,-1 0 0,-1 5-833,2 7 0,0 5 1,-2 1-1,-6-5 143,-9-6 1,-4-2-1,-1-1 630,2 4 0,-1-1 0,-4-5 0,-21 10 0,0-30 0</inkml:trace>
  <inkml:trace contextRef="#ctx0" brushRef="#br0" timeOffset="7817">12496 4078 7533,'7'-41'3276,"-2"1"-2486,-11 12 1,-4 0-881,-17-10 180,4 22 0,-3 7-450,-5 10 0,0 9 675,-3 10 0,4 10-225,15 0 0,3 5 0,5-1-90,0 3 0,10-2-90,23 8 0,14-12-495,7-33 1,2-17 284,-14-2 0,-1-6 0,-5-5 60,-3-2 0,-4-3 0,-8-4 60,-11-2 0,-9-5 1,-4 1-1,0 4 120,-1 4 0,-3 3 0,-1 1 120,-4-3 0,-2 1 0,0 17 390,-8 31 59,22 18 1,7 14 0,0-1-301,-1-8 1,0-1 0,3 3-131,4 10 0,2 5 1,4 0-1,2-7-409,5-9 0,4-4 1,0-1-124,2 3 0,1 0 0,2-7 1,8-1-1,1-10 0,11-9 1</inkml:trace>
  <inkml:trace contextRef="#ctx0" brushRef="#br0" timeOffset="8267">12905 3966 7533,'-9'-24'1638,"0"0"0,23-21-308,-1 21 0,6 4-1420,14 2 0,5 11-360,-2 15 1,-3 11 179,-6 13 0,-9 7 0,-15-7 0,-6 4 1,-3-1 209,-3 0 0,-2-1 0,-3-3 240,-9 5 0,0-10-270,-2-13-180,34-29 0,11-11 150,0 2 0,2-3 0,1-1 64,5-8 0,0-2 0,0 2 356,-2 4 0,-1 0 0,-7 2 329,-5-9 1,-12 13 719,-34 36-584,2 13 0,2 10-406,9 0 1,3 5 0,9 0-705,11 1 1,10 0 0,4-1 344,6-1 0,5-2 0,2-3 0,0-7 0,2-4 0,0-1 0,11 1 0,1 0 0</inkml:trace>
  <inkml:trace contextRef="#ctx0" brushRef="#br0" timeOffset="9683">21718 3644 8702,'-13'22'-45,"0"0"0,4 8 0,4 6 0,1 3 117,3-4 0,3 3 0,1 3 0,0 1 0,1 2-541,0-5 1,0 3 0,0 0 0,1 2 0,0 0 0,0 2 0,0 0 354,0 0 1,0 1 0,0 1-1,0 1 1,0 0 0,0 1 0,0 1-1,0 0-91,-1-7 0,0 1 0,0 0 0,0 1 1,0 0-1,-1 1 0,1 0 0,0 0 1,-1 0-1,0 0 180,0-2 1,-1 1-1,1 0 1,-1 0-1,0 0 1,0 1-1,0-1 1,0 1-1,0 0 1,0 0-1,-1-1-48,1 2 0,-1 0 1,0 0-1,0 0 1,0 1-1,0-1 0,-1 0 1,1 0-1,1 0 1,-1 0-1,1-1 64,0 3 0,1-1 0,-1 1 0,1-1 0,1 0 0,-1 0 0,0-1 0,0 1 0,0-1 0,0 0-65,-1-2 1,0 0-1,0 0 1,0-1-1,0 1 1,-1-1-1,2 0 1,-1-1-1,1 0 1,0-1 61,1 6 1,1-2 0,0 1 0,1-2 0,0 1-1,-1-2 1,0 0 0,0 0-5,-1 1 0,0 1 0,0-1 0,0-1 0,-1-2 1,1 0-1,-1-3 0,2 12 0,0-3 0,0-3 0,0 0 1,-2 2-1,1 0 0,0 0 0</inkml:trace>
  <inkml:trace contextRef="#ctx0" brushRef="#br0" timeOffset="10633">20999 7821 0,'-24'-12'0,"0"1"0,-12 0 0,-1 1 1296,6 0 0,1 1-1341,-5 2 0,14 3 1994,32 4-1680,29 0 1,16 0-252,-17 1 0,5 0 0,3 0 0,3 0 0,2 0-161,-9 0 1,2-1 0,2 0-1,1 0 1,2 0 0,0 0-1,1 0 1,0 1 151,-4-1 0,0 1 0,0 0 0,1 1 0,1-1 0,0 0 0,1 0 0,2 1 0,0-1 0,1-1-9,-7 1 0,0-1 0,2 0 0,1 1 0,0-1 0,1 0 0,0 0 0,1 0 0,0 0 0,0-1 0,0 1 0,1 0 0,-1 1 0,0-1 16,-3 0 1,-1 0 0,0 1 0,0-1 0,0 1 0,1-1 0,-1 1 0,1-1 0,0 1 0,1-1-1,0 0 1,0 1 0,1-1 0,1 0 0,1 0 0,0 0-74,-6 0 0,0 0 1,2 0-1,0-1 0,1 1 1,0-1-1,1 1 0,0-1 1,0 1-1,1-1 0,0 0 1,0 1-1,0-1 0,0 0 1,0 1-1,-1-1 0,1 1 1,-1-1-1,-1 1 0,0-1 1,0 1-1,-1-1 61,2 1 1,0 0 0,-1 0 0,0-1-1,0 1 1,-1 0 0,-1 0 0,1 0-1,0 0 1,-1 0 0,1 0 0,0-1-1,0 1 1,1 0 0,1 0 0,0 0-1,0 0 1,2 0 0,1 0-45,-8-1 1,2 1 0,1 0 0,0 0 0,2 0 0,-1-1 0,2 1 0,-1 0 0,1-1 0,1 1 0,-1 0 0,1-1 0,-1 1 0,1 0 0,-1 0 0,1-1 0,-1 1 0,-1 0 0,0 0 0,0-1 0,-1 1 0,-1 0 0,0 0 0,-1 0 0,-2 0 0,0 0 33,9 0 1,-1 0 0,-2 1 0,-1-1-1,0 0 1,-2 1 0,0-1 0,0 0-1,0 1 1,-1-1 0,1 1 0,0-1-1,0 1 1,1-1 0,1 1 0,1-1-1,1 1-7,-5 0 1,1-1 0,0 1 0,1-1-1,0 1 1,1 0 0,0 0 0,1-1-1,0 1 1,0 0 0,0 0 0,0-1 0,0 1-1,0 0 1,0 0 0,-1 0 0,0 0-1,0 0 1,0 0 0,-1 0 0,-1 0 0,0 0 7,1 0 0,1 0 0,-1 0 1,0 0-1,-1 1 0,1-1 0,-1 0 1,0 1-1,-1-1 0,1 0 0,-1 0 1,0 1-1,0-1 0,-1 1 1,1-1-1,-1 0 0,0 1 0,0-1 1,-1 1 4,4-1 0,0 1 0,-1-1 0,0 1 0,0 0 0,0-1 0,-1 1 0,0 0 0,0-1 0,-1 1 0,1 0 0,0-1 0,0 1 0,-1 0 0,1-1 0,0 1-30,4 0 0,0-1 0,0 1 0,1 0 0,0-1 0,0 1 0,0 0 0,0-1 0,-2 1 0,1 0 0,-2-1 0,-1 1 0,-1 0 0,-2-1 0,-1 1-5,10 0 1,-3 0 0,-1 0 0,-2 1-1,-1-1 1,0 0 0,-2 0 0,0-1-1,1 1-30,5-1 1,0-1 0,0 1 0,-1-1 0,-3 0 0,-1 0 0,-3-1 369,8 1 1,-2-1 0,-5-1-1,-5-2-125,6-6 0,-13-5 1644,-21-17-1734,-30-5 3044,-7 6-2684,1 6 2201,12 13-2651,8 6 118,5 6 152,-11 0 450,-3 6-361,-16 6-269,9 2 0,-2 9-270,10-4 270,6 0 630,7 0-900,29-7-135,-5-5 0,3-2-225,8 0 1,1-3 539,-4-1 0,-1-2 0,12-6 0,-20-5 0</inkml:trace>
  <inkml:trace contextRef="#ctx0" brushRef="#br0" timeOffset="11649">21743 3396 7533,'-3'-25'944,"0"1"1,-9-15-136,-2 9-359,2 17-270,17 13-90,4 18-45,-4 6 0,-3 6 0,-14 12 0,-5 4 15,2-5 0,0 1 0,-2 0 89,-2-2 1,-1-1 0,1-2-150,1-4 0,2-2 0,7-3 90,19 15-270,30-48-90,-6-2 1,2-3-1,-1-5 0,-1 0 180,-5 5 0,-3 2 0,6 1 720,-9 1 539,-16 6-179,-7-22-1305,-15 0 0,-4-5 315,-2-13 0,0-3 0,-2 6 0,1 1 0,5 1 0,-1 0 0</inkml:trace>
  <inkml:trace contextRef="#ctx0" brushRef="#br0" timeOffset="14300">22115 7697 7533,'-19'-25'90,"1"1"-180,11-7 90,1 0 90,6-18 0,5 22 0,1-2-46,1-12 1,0-4-75,2 11 0,2-1 1,0-2-221,1-5 1,0-1 0,1-2 294,-4 7 0,1 0 0,0-1 0,-1 0-264,2-4 0,0 0 1,0-1-1,-1 0 286,0-4 1,-1 0-1,0 0 1,0-1-32,-1 9 0,1 1 0,0-1 0,-1 0 0,1-1-36,0 0 0,-1-1 0,1-1 0,-1 1 0,2 1-18,0 1 0,1 0 0,1 0 0,-1 0 0,0 0 0,-1 0 0,0 0 0,0 0 0,0 1 0,1 0-50,5-7 1,1 1-1,0 0 1,-1 0-128,-2 3 1,-2 0 0,1 0-1,1 2 217,0 4 1,2 2 0,-1 0-1,0 0-41,2-8 0,-1 1 0,1 2 139,1 6 0,0 1 0,1 3 188,5-8 1,3 5-399,5 8 0,2 5 553,-8 8 1,0 5-554,4 6 0,0 5 483,-5 6 1,0 3-394,7 9 0,2 4 0,0 1 0,2 1-45,-3-4 1,2 0 0,1-2 44,-1-2 0,0-2 0,2-1 0,2 0 0,1-1 0,0-2 0,-3-2 0,1-2 0,-2-5 81,12-7 0,-2-8 9,-4-6 0,-4-8 30,-15-2 0,-3-5 0,-1-2-175,0-4 0,-1-2 0,0-1 55,2-1 0,0 0 0,1 0 0,-1-1 0,0-1 0,3 3 0,2 3 0,2 3 0,1 1-30,0 2 0,1 1 0,1 2-30,0 1 0,1 1 0,1 2 30,1 5 0,1 1 0,-1 2-32,11-5 0,0 2 106,1 3 1,1 1-45,-5 5 0,-1-1-30,-9-1 0,0-3 1,-1-2 33,1-2 1,-2-3 0,-1-2 55,4-8 0,0-4 0,-4-4-256,-7 5 1,-2-3 0,-1-2 0,0 0 217,-1-1 1,0-1-1,0-1 1,-1 0-91,1-2 1,0-2-1,-1 1 1,0 1-1,0 4 1,-1 0 0,0 2-1,3 0 105,0 4 0,2 1 1,1 1-1,0 1 53,6-8 0,2 2 0,2 3-90,0 4 0,2 3 0,2 2-90,-1 5 0,1 1 0,2 2-90,3-1 0,1 0 1,1 1 149,-1 3 0,2 0 0,-2-2 0,0-3 0,-1-2 0,-1-1 120,-1 1 0,0 0 0,-4 0 105,2-3 0,-2 3-465,-1 4 0,-1 10 226,-6 18 1,-2 7-2,4 8 0,0 6 15,-5-3 0,-1 3 0,1 1 315,1 3 1,1 1 0,0 1-151,-3-8 0,2 1 0,-1 0 0,1 1-195,0 2 1,-1 2 0,1-1 0,0 2 59,0 1 0,-1 1 0,1 0 0,-2 1 0,0 0 0,0 1 0,-1 0 0,0-1-113,-1 0 1,-1-1 0,1 0-1,0-1-66,1-4 0,0 0 0,1-1 0,1-3 149,6 3 0,2-4 0,2-3 75,1-5 0,1-4 0,1-7 105,0-8 0,2-6 0,0-5 90,5-7 0,0-6 0,0-2-177,-9 3 1,-1-1 0,-1-2 0,1 0-87,2-2 1,-1-2-1,0 1 1,0 2-68,-2 3 0,1 1 0,-1 1 0,0 2 202,6-1 1,0 2 0,-1 3-203,-2 4 0,0 2 1,0 3-46,15 2 0,-2 6-90,-6 3 0,-1 6 366,-2 3 0,-4 7-186,-7 9 0,-6 5 75,-10-5 0,-3 2 0,0 2 25,0 7 0,-2 2 0,0 1 35,-2-8 0,0 0 0,-1 1 0,2 0-18,1 3 0,2 1 0,1 0 0,0 0-72,0 1 0,0 1 0,2-1 0,0 0 0,1 1 0,2 0 0,-1-1 0,0 1-68,-1 2 1,0 1-1,0-1 1,-1 0-46,0-3 1,1-1-1,-1 0 1,-1 0 44,0-1 1,0 0-1,-1 0 1,1-2 26,2 4 1,-1 0-1,2-4 41,4 7 0,1-5 315,-7-15 0,1-4 854,10-4 265,7-13-1344,20 1-225,-17 0 0,2 5-360,4 13 1,-2 6 224,-10-2 0,0 3 1,-1 4 206,-5-1 0,-2 3 0,0 2 0,2 0 85,1 2 1,1 2-1,0 0 1,1 1-5,-4-8 0,0 2 0,0-1 0,0 1 0,0-2 49,5 7 1,1-1-1,-1 0 1,0-1-91,-1 0 1,-1-1-1,0 0 1,-1-1-120,-2-4 0,-2 0 0,1-1 0,-1 0-38,5 6 0,0 0 1,-2-2 32,-3-2 1,-1-2-1,-1 0 282,9 9 0,-1 0 15,-11-9 0,-1 1 0,0 0 29,2 0 1,0 1 0,0 0-269,2 7 1,0 1 0,2-1-272,2-2 0,2 0 1,-2-4 26,1 4 0,-1-3 0,2-4 0,-4-6 1,-5-9-1</inkml:trace>
  <inkml:trace contextRef="#ctx0" brushRef="#br0" timeOffset="15100">30135 7635 7533,'-20'-33'2069,"3"4"-1620,28 44-89,-6 7 0,-1 6-240,0 7 0,0 5 0,0 2-298,-2 6 0,0 2 0,-1-1 358,1-2 0,0 0 0,0-6 660,-2 3 1,1-19-481,10-73-420,-9 9 0,-2-8 0,0-2-356,1 10 1,0-2 0,0-1 0,0-1-1,0 1 164,0 0 0,-1-1 0,-1 0 1,1 2-1,0 2 72,0-10 0,0 3 0,0 5 225,1 0 0,-2 19 90,-4 47 0,-1 21 105,3-8 0,1 4 0,-1 2-174,-1 2 1,-2 2 0,2 2 0,0-2-45,3-6 1,0-1-1,1-1 1,1-2 156,-2 4 1,0-2 0,4-9-180,9-2-540,-7-50 1,-3-15-1100,-6-8 1,-3-2 1614,6 3 1,-2 1-1,-8 6 1,0 2-1,4-3 1</inkml:trace>
  <inkml:trace contextRef="#ctx0" brushRef="#br0" timeOffset="16344">21594 8428 7533,'-32'-19'1169,"8"7"0,11 28-854,7 6 0,1 6-90,3 14 0,3 4-225,-1-12 0,1 0 0,3 0 60,5-1 0,2-1 0,5-3-150,15 5 0,7-12 60,-6-17 0,4-8 0,-3-8 0,1-13 0,-2-9 0,-13-3 269,-18-3 1,-13-3 0,-4 2-420,-2 2 0,-4 2 1,-5 12-391,-6 16 0,-5 10 1,5 5 569,2 8 0,12 8 0,25 17 0,14 1 0,2-22 0,0-1 0</inkml:trace>
  <inkml:trace contextRef="#ctx0" brushRef="#br0" timeOffset="17132">30545 8379 7713,'-20'-33'2968,"8"10"-1889,6 28-359,12 36-720,-3-8 0,1 4-180,0-3 0,0 2 0,0 0-73,-1 2 0,0 1 0,-2-3 0,0 5 0,-2-3 0,-2-7 0,-1 1 0</inkml:trace>
  <inkml:trace contextRef="#ctx0" brushRef="#br0" timeOffset="17417">30495 8391 7533,'-7'-28'1638,"0"0"0,2-22 1112,28 19-2480,0 23 0,4 9-225,11 18 0,0 14-195,-9-4 0,-1 6 0,-3 3-352,-6-3 1,-1 3 0,-4 2 0,-7-2 261,-7 10 0,-9 1 0,-8-5-63,-9-3 1,-8-3 0,-4-7-1,0-8 1,-3-5 0,-1-4 0,-4-4-1,1-1 1,-1 1 0</inkml:trace>
  <inkml:trace contextRef="#ctx0" brushRef="#br0" timeOffset="21049">28710 3024 7533,'16'-24'1019,"0"-1"0,-2-8 1,-3 0-705,-9 3 0,-3 1-585,-7-17 494,-17 48 1,-3 13-180,9 6 0,1 7-509,1 2 1,0 5 0,3 3 440,5 2 1,4 4-1,2 3 1,2 0-375,2-3 1,2 1 0,1 1 0,1 1-1,-1 1 307,-2-3 0,1 2 0,0 0 0,-1 1 0,1-1 1,0-1 53,1 3 0,1 1 0,0-2 0,-1-1 0,-3-3 96,-1-2 0,-2-2 0,-2-2 0,-2-5-60,-6 7 0,-4-9 0,-15-7 0,7-19 0</inkml:trace>
  <inkml:trace contextRef="#ctx0" brushRef="#br0" timeOffset="21261">28351 3619 7533,'-23'-22'1638,"1"0"0,7-9-237,51 2-1701,-4 20 0,7 3 1,2 1-521,-4 1 1,2 1 0,0 0 0,0 0 409,10-1 0,-1 0 1,-3 1-1,-8 1 1,-3 0-1,-3 0 0,16-5 1</inkml:trace>
  <inkml:trace contextRef="#ctx0" brushRef="#br0" timeOffset="21494">29094 3124 7533,'-13'-20'899,"1"-3"405,-18 42 1,-2 14-766,1 4-659,7-6 1,-3 7-1,5 1 60,7-2 0,5 2 0,8-1-305,13 4 1,8-1 0,-2-1 0,-8 6 0,4-4 0,16-20 0,0 0 0,0 0 0</inkml:trace>
  <inkml:trace contextRef="#ctx0" brushRef="#br0" timeOffset="21879">29131 3346 7533,'0'-37'2338,"16"11"-1798,7 30 0,3 7-360,1 3-570,-10 20 0,-5 14 0,-8-6 255,-14-14 0,-5-1 135,2 28 0,-1-16-269,-5-50 44,25-14 0,11-8 15,-2 1 0,3-3 0,1 1 270,2 5 0,1 1 0,0 0 480,10-14 0,-3 7-181,-9 14 540,-30 42 1,-8 9-540,-5 3-300,3 0 0,-4 8 0,12-2-60,23 7 0,8-4 0,-13-8 0,3-2 0,21 5 0,0-1 0</inkml:trace>
  <inkml:trace contextRef="#ctx0" brushRef="#br0" timeOffset="22078">29577 3074 7533,'-19'-39'3276,"23"31"0,28 45-2912,-14-11 1,2 5-1,0 0-544,-1 0 0,0 0 1,-5 5-95,-8 10 1,-6 6 0,-3 1 0,-3-7 0,0-11 0,-3-5 0,-2 3 0,-7 7 0,0 1 0,-1-1 0,1 0 0</inkml:trace>
  <inkml:trace contextRef="#ctx0" brushRef="#br1" timeOffset="25966">32677 8329 8410,'-7'-45'409,"-4"15"-100,-12 52-182,2 11 0,-2 8-179,-1-2 0,-2 4 1,1 2-769,5-5 1,0 4 0,1-1 0,1-2 724,-2 2 1,0-1-1,2-2 1,3-4-1,1-1 1,3-5-1,-1 11 1</inkml:trace>
  <inkml:trace contextRef="#ctx0" brushRef="#br0" timeOffset="26617">32280 8329 7533,'-30'-23'1439,"15"2"-540,9-3-449,31 17-450,-5 24 0,-2 11-120,-4-1 0,-3 5 0,-2 4-411,-3 4 0,-2 5 0,-2 3 0,-2-2 328,-3 2 1,-3 1 0,-2 0 0,0-2 112,1-6 0,-1-1 0,-1-1 0,-1-5 166,-11 20 0,4-25-76,16-71 30,8 14 0,4-5 0,3-3-30,2-6 0,4-3 0,2-1 0,0 1-270,1 2 1,1 0-1,1 2 1,-1 0 314,-1 4 0,-1 1 0,1 1 0,-1 4 134,3-3 1,-1 4 0,-7 17 360,-9 29-270,-16 18 0,-10 8-61,2-1 1,-3 4 0,2 1 36,2-6 0,0 0 1,2 2-1,5-1-246,4-1 0,5 0 0,3-1 0,3-1 0,8 7 0,5-3 0,4-4 0,1-9 0,2-5 0,3-3 0,1-7 0,1-1 0,0 0 0</inkml:trace>
  <inkml:trace contextRef="#ctx0" brushRef="#br0" timeOffset="30033">4227 6569 7533,'-14'-20'3276,"3"9"-1875,0 39-1311,-6 1 0,-7 4 120,0-1 0,-3 2 0,-3 1-494,-2-2 0,-3 1 0,-3 1 0,1-1 446,5-5 0,-2-1 0,1 0 0,-1 0 0,1-2-95,-3 4 1,-1 0-1,2-2 1,1-1-82,-1-1 1,1-1 0,7-4-706,-2 8 359,41-23 270,15-6 45,-2 6 0,3 4-45,3 5 0,2 2-30,-2 2 0,2 2 0,1 1 212,4 5 1,2 1 0,0-1-363,-1-4 0,0-1 1,-1-1-181,-2-1 0,0-1 1,-3-5 449,0-5 0,-4-5 0,1-6 0,-19-10 0</inkml:trace>
  <inkml:trace contextRef="#ctx0" brushRef="#br0" timeOffset="30450">4661 6929 7533,'-3'-44'1092,"-1"-1"0,1 0 0,1 0-437,5 6 1,-1 2-521,-2 1 0,-4 3-45,-14-6-450,-20 39 405,10 29 0,5 14 45,8-2 0,5 6 0,2 3-397,3-11 1,1 2 0,2 3 0,1 0 0,2 0 186,1-3 0,3 1 0,1 0 0,0 0 1,0 0-1,-1 0-6,-1 4 0,0-1 0,0 0 0,-1-1 0,0-1-159,2 1 1,0 0 0,-2-3-1,-5-4 285,-13 13 0,-7-10 0,-14-10 0,-11-19 0</inkml:trace>
  <inkml:trace contextRef="#ctx0" brushRef="#br0" timeOffset="30634">4339 7263 7533,'-26'-6'1638,"-1"0"0,-3-1-777,65-4-2075,6 7 0,6 1 1214,-5 0 0,0-1 0,9-1 0,-3-1 0,-23 3 0,0-1 0</inkml:trace>
  <inkml:trace contextRef="#ctx0" brushRef="#br0" timeOffset="31333">5144 6780 7533,'-7'-40'3276,"-9"16"-2325,-9 59-591,0 4 0,0 9-360,8-7 0,1 5 0,3 0-495,4-7 1,1 1-1,3 0 1,6-2 494,8 5 0,7-2 0,2-3 0,5 5 0,6-8 0,12-18 0,0 1 0</inkml:trace>
  <inkml:trace contextRef="#ctx0" brushRef="#br0" timeOffset="31718">5268 6966 0,'-25'-17'2669,"11"8"607,31 2-3301,17 32 549,-10 1 1,-2 4-1110,-2 2 1,-4 1 654,-8-2 0,-4 0-610,-4 6 3302,-1-52-3212,7-9 1,4-4 359,3-16 0,2-2 854,4 0 1,0 4 224,-4 9 1,-5 15-181,-10 23-809,-5 20 0,-4 8-270,-3 13 1,5 3-721,15-3 1,5-2 442,-9-11 1,6-5 0,14-7 0,4-7 0,4-1 0</inkml:trace>
  <inkml:trace contextRef="#ctx0" brushRef="#br0" timeOffset="32317">5690 6594 8882,'-20'-13'3276,"8"7"-1155,23 0-1761,26 28-450,-4-2 0,3 4-240,-6 3 0,-1 5 0,0 2-226,2 4 1,-1 2 0,-2 1 465,-3 0 0,-2 0 0,-3-1 270,1 6 0,-4-4 1355,-1-1-96,-21-42-719,-2-19-1440,0 1-449,1 7-90,6 6 1480,0 6 318,0 0 1,0 6 90,0-5-360,-11 16-450,-19 18-225,-2-2 0,-4 3-375,9-5 1,-2 2 0,1-2 645,4-4 1,-1-1 0,3 0-1,-5 5 1,7-3 0,9-4 0</inkml:trace>
  <inkml:trace contextRef="#ctx0" brushRef="#br0" timeOffset="32835">5814 6681 7533,'-13'-31'3276,"6"11"0,13 2-2363,19 34-868,-5 11 0,-2 7-75,-4-2 0,-3 4 0,-3 3-790,-3 2 1,-3 2 0,-3 2 0,-3-1 798,-6-3 0,-4 1 0,-2-2 0,1-1 0,-1 6 0,-1-2 0,-3-4 0,-5-13 0,0 1 0,-1-1 0</inkml:trace>
  <inkml:trace contextRef="#ctx0" brushRef="#br0" timeOffset="33584">6161 6383 7982,'-18'-23'3276,"10"13"-705,-3-7-2031,11 23 269,16 23-764,-4-8 0,3 4-135,6 7 0,6 5 0,2 1-365,-5-7 0,1 1 0,1 0 0,1 1 275,1 4 0,2 2 1,-1 0-1,-1-3 112,-2-4 1,1-1-1,-2-1 1,-3-3 157,5 10 0,-5-6 1259,-5-9-90,-24-29-989,-6-5-899,7 5-1,-5 1 1371,-2 28-652,-1-2 1,-2 4-150,-1 7 0,-1 4 1,-2 3-499,0-4 0,-2 3 1,0 0-1,-1-1 130,-1 2 1,0 0 0,-1-1 0,1-1-23,-4 6 0,0-2 1,2-4 449,-2 3 0,8-7 0,14-13 0,20-8 0</inkml:trace>
  <inkml:trace contextRef="#ctx0" brushRef="#br0" timeOffset="33951">7400 7214 7533,'-18'-42'3276,"5"8"-1425,-5-3-232,11 19-2429,34 18 135,0 6 1,4 1 674,8-4 0,1 2 0,-2 3 0,-2 0 0,-9-4 0,0-1 0</inkml:trace>
  <inkml:trace contextRef="#ctx0" brushRef="#br0" timeOffset="34102">7351 7015 7533,'-33'-26'3276,"20"3"-1875,55 10-1401,-6 9 0,5 1 0,-2 0 0,2 1 0,0 2 0,0 0 0</inkml:trace>
  <inkml:trace contextRef="#ctx0" brushRef="#br0" timeOffset="35084">9160 6049 7533,'-5'-44'1709,"3"6"-900,-3 3-89,5 14-270,0 3 179,0 13-539,-6 5 0,-6 5 90,-13 19-45,11 0 0,2 6 90,-2 11 0,3 7-543,6-10 1,2 5 0,1 2 0,0 2 347,0-8 0,1 1 0,0 1 0,0 2 0,1 2 0,-1 2-50,1-5 0,1 3 0,-1 1 0,1 2 0,-1 1 0,1 0 0,0 1 0,0 0 0,0-1-302,0-1 1,0 0 0,0 0-1,1 1 1,-1 0 0,0 1 0,1-1-1,-1 1 1,0 0 0,0 1 276,0-6 0,0 1 0,0 0 0,-1 1 0,1 0 0,0 0 0,0 0 0,-1 0 0,1-1 0,-1 0 0,1-1 0,0 0 54,-1 2 0,1 0 0,1 0 0,-1-1 0,0-1 0,0 0 0,0 0 0,-1-1 0,-1-1 0,0-1-16,-1 10 1,-1-1 0,0 0-1,-1-2 1,-1-1 0,0-3-1,-2-2 259,0 2 0,-1-3 0,-1-1 0,-3-4 0,-2-5-186,-10 4 0,-4-6 0,-2-11-381,-13-11 0,-1-17-778,7-18 1,2-14 0,3 2 956,10 11 1,2 1-1,0-2 1,-3-12-1,1-3 1,4 6-1,5 10 1,1 1-1</inkml:trace>
  <inkml:trace contextRef="#ctx0" brushRef="#br0" timeOffset="35901">10016 6916 7533,'-7'-37'2878,"2"0"-2384,10 11 1,1-2-315,-5-3 0,1-1-360,4 2 0,-1 1 135,-8-2 1,-5 8-316,-12 20 405,1 23 0,1 14-15,6 8 0,4 8 0,0 5-394,2-10 0,0 2 0,1 3 0,1 1 0,2 0 349,3-3 0,1 1 0,2 2 0,1-1 0,0 0 0,0-1-45,-1-3 0,1 0 0,-1 0 0,1-1 0,0-2 0,1-1-165,2 9 0,2-1 1,-1-4-1,-3-3-180,2 10 0,-10-11-2872,-30-17 3031,3-21 1,-11-22 0,21-1 0</inkml:trace>
  <inkml:trace contextRef="#ctx0" brushRef="#br0" timeOffset="36070">9768 7486 7533,'-12'-24'1638,"-1"0"0,0-10-327,18-8-1176,17 23 0,10 3-1260,14 1 1,3 2 577,-5-3 1,0 2 0,2 4 0,-4 2 0,1-4 0</inkml:trace>
  <inkml:trace contextRef="#ctx0" brushRef="#br0" timeOffset="36318">10463 6792 0,'-6'-41'1410,"5"12"1866,-10-1-3211,-2 46 204,0 14 1,2 8-210,4-3 0,3 4 0,-1 1 93,-2 7 0,0 2 0,5-1-153,8 0 0,4-1 0,1-4 0,-1 2 0,4-6 0,10-10 0,0-1 0</inkml:trace>
  <inkml:trace contextRef="#ctx0" brushRef="#br0" timeOffset="36702">10661 7003 0,'-12'-29'780,"10"13"2496,20-8-2222,15 57-619,-15-8 0,-3 4-675,-4 4 0,-4 4 0,-1-2 150,-2 3 0,-3-2 340,-3 1 0,4-15-430,20-44 135,-5-9 0,-1-8 195,1 3 0,1-3 0,-2-1 942,-1 3 0,-2 0 0,-2 3-90,2-9 1,-8 17-644,-17 37-134,2 20 0,4 10-435,3-5 0,2 3 1,4 0-884,8-1 1,4-2 0,1-2 884,2 0 0,3-5 0,12-6 0,2-8 1,4-8-1</inkml:trace>
  <inkml:trace contextRef="#ctx0" brushRef="#br0" timeOffset="36934">11119 6656 7533,'11'-32'3276,"36"18"-2171,-10 27 1,3 9-1047,-11-7 1,0 2 0,-2 6-232,-3 6 0,-2 6 0,-3 4 0,-5 0-211,-7 3 1,-6 3 0,-3 0 0,0-1-438,1-4 1,-1-1 0,-1 0 0,-3-1 680,-4 0 1,-2 0 0,-2-2 0,0-6 0,-4-3-1,-1-6 1,-11 2 0</inkml:trace>
  <inkml:trace contextRef="#ctx0" brushRef="#br0" timeOffset="37134">11913 7151 7533,'-32'-17'3276,"7"3"0,13 2-2457,17 6 0,9 1 0,11-2 0</inkml:trace>
  <inkml:trace contextRef="#ctx0" brushRef="#br0" timeOffset="37617">12520 6396 7533,'-13'-25'2968,"-4"17"-1259,27 42-1230,-4-6 1,0 6 0,1 3-642,0-1 0,1 3 0,0 2 0,0 2 1,0 1-349,-2-3 1,0 1 0,-1 2 0,0 0 0,1 2 0,-1 2 219,-1-6 0,0 1 0,0 3 0,0 0 1,0 1-1,-1 0 0,1-2 0,0-1 0,-1-3-257,2 6 1,-1-3 0,0-1 0,0-1 0,0 0 0,0 0 432,-1 3 0,0 1 0,-1 0 0,1-2 0,1-5 0,2-8 0,5 4 0,1-12 0,1-12 0</inkml:trace>
  <inkml:trace contextRef="#ctx0" brushRef="#br0" timeOffset="37836">12570 7015 0,'-3'-36'380,"-1"-1"0,8-4 0,9 1 1258,10 7 0,9 6-1374,-3 7 0,4 4 0,0 10-354,5 17 0,0 12 0,-6 5-300,-9 0 1,-6 4-1,-7 3 113,-8 12 1,-10 4 0,-8-4 36,-7-9 0,-8-4 1,-1-4 239,-1-4 0,-2-4 0,2-5 0,-5-6 0,3-5 0,-13 0 0</inkml:trace>
  <inkml:trace contextRef="#ctx0" brushRef="#br0" timeOffset="38086">13524 6545 7533,'-18'-22'1484,"0"0"0,-20-5-720,8 32 1,-1 12-525,8 6 0,2 6 0,2 6-1060,1 6 1,2 6 0,2 2 0,4-1 63,3-7 1,4 0 0,2-1 0,2 1 755,3 6 0,3 1 0,3-2 0,4-7 0,11 2 0,5-7 0,2-8 0,0 1 0</inkml:trace>
  <inkml:trace contextRef="#ctx0" brushRef="#br0" timeOffset="38467">13561 6805 7533,'-7'-37'719,"35"16"180,-3 27 1,2 10-675,5 10 0,-3 7-585,-11-2 0,-3 4 1,-5 0-91,-9 8 0,-9-2 225,-6-8 0,-5-11-494,-14-28 539,30-16 0,10-7 90,11-11 0,9-2 270,-1 9 0,3 1 0,-1 3 629,4-1 1,-3 6 629,-1 8-945,-36 37 1,-10 13-270,2 3 0,3 4-885,11-6 1,4 2-1,3-4 660,1-3 0,7-5 0,14 1 0,5-8 0,12-18 0</inkml:trace>
  <inkml:trace contextRef="#ctx0" brushRef="#br0" timeOffset="38703">14070 6470 7533,'22'-40'1638,"3"34"0,5 11-602,-1 7 1,2 8 0,-1 4-1519,-6 2 1,-1 4 0,-2 3-1,-4 2 144,-2 8 1,-5 4 0,-3 2 0,-6-2-450,-6 1 0,-6-1 0,-3 0 0,-1-2 696,1-4 1,-2-2 0,-1-1-1,-1-4 1,-7 1 0,-3-3-1,4-6 1,6-8 0,0 0-1</inkml:trace>
  <inkml:trace contextRef="#ctx0" brushRef="#br0" timeOffset="38919">14839 6941 7533,'0'-48'3276,"0"15"-76,0 40-3200,0 10 0,5-3 0,2 4 0</inkml:trace>
  <inkml:trace contextRef="#ctx0" brushRef="#br0" timeOffset="39468">15421 6916 0,'0'-30'780,"-6"-13"1212,-1-2-1722,2 20 0,-2 0 2038,-17-17-1769,8 22 1,-5 2 90,-13 0 0,-5 5-136,-7 5 1,-3 7-110,11 7 0,0 4 1,2 4-296,2 7 0,3 5 0,6 4-210,6 3 0,4 5 0,11-2 0,10-4 0,9 0 0,6-5-210,11-2 0,8-6 1,2-8 862,6-12 0,2-10 1,-1-6-759,-9 0 0,-1-3 0,-1-4 0,-6-4-237,-4-7 0,-4-5 1,-4-3-1,-2-1 282,-4 7 0,-1-2 0,-2 0 0,-3-1 1,-2 1-181,-3-7 0,-4 0 0,-2 1 1,-1 3 239,0-4 0,-1 3 0,-7 12-240,-11 15 0,-2 14 225,3 34 0,4 19 135,5-17 0,1 3 0,2 2 0,2 3 15,4-1 0,3 4 0,2 0 0,2 1 0,1-3 30,2 4 0,1-2 0,4-1 0,4-1-45,5 1 0,5 0 0,2-3 0,0-6 0,-1-6 0,1-5 0,2-4 0,18-3 0,0 0 0</inkml:trace>
  <inkml:trace contextRef="#ctx0" brushRef="#br0" timeOffset="39867">15780 6643 7533,'24'-20'3148,"13"14"-2654,-8 22 1,-2 9-540,1 13 0,-9 6-375,-11-11 1,-5 3-1,-5-2-673,-6 0 1,-5-1 0,-1-5-415,-5 4 1,1-14 2735,1-30-1409,34-16 0,16-8 150,-5 3 0,2-3 0,0-1 292,-7 6 1,1-1 0,-2 0 0,0 2 96,4-3 1,0 2 0,-9 2 450,-10-13-181,-22 58 1,-5 17-240,5-2 0,1 4 0,2 3-271,1 8 1,4 3 0,7-1 347,12-4 0,7-1 0,4-3-467,-1-8 0,3-2 0,2-4 0,17 2 0,1-9 0,-10-14 0,1 1 0</inkml:trace>
  <inkml:trace contextRef="#ctx0" brushRef="#br1" timeOffset="63151">12384 7871 10315,'-15'-26'-1319,"55"2"1485,-3 17 1,9 5 0,6-1-714,-14-1 1,4 0 0,2 0 0,2 0 0,2 0 0,-1 0 376,-3 0 0,0 1 0,2-1 1,0 0-1,2 0 0,-1 0 0,1 0 1,0 0 147,-2-1 0,1 0 0,0 0 0,1 0 0,0 0 0,-1 0 0,0 0 0,-1 0 0,-1 1 17,6-1 0,0 1 1,0 0-1,-2 0 1,-1 1-1,-2-1 1,-3 0 255,6-2 0,2-1 0,-5 1 0,-9 2 1,-17 5-626,-16 5 331,-23-1 0,-25 0 0,-16 0 1,-4-1-1,6 0-189,15-1 1,0 0 0,-1 0 0,-1 0 0,-1 0 0,0 0-1,-2 1 231,1 0 1,-2 0 0,-1 1 0,-1 0 0,0-1 0,1 1 0,0-1 0,1 1 67,3-2 1,-1 0 0,1 1 0,0-1 0,1 0 0,1 0 0,1-1 0,1 1 17,-10 1 0,1 0 1,1 0-1,3 0 1,3-1-19,-1 1 1,2-1 0,4 0 0,8 0 1675,-6 2-1737,59-6 0,27-4 0,6 1-4,-12 0 1,5 0-1,3 0 1,1 0-1,1 0-240,-9 1 1,0-1 0,2 0 0,0 0 0,1 0 0,0 0-1,0 1 216,-1 1 0,0-1 0,2 1 0,0 0 0,-1 1 0,0 0 0,-1-1 0,-2 2-70,6-1 1,-1 0 0,-1 1 0,-1 0-1,-3 1 1,-2 1 507,8 1 0,2 0 0,-10 2 0,-24 3-788,-36 11 388,-12-12 0,-15-4 1,-6-2-1,0 1-138,5 0 0,-2 0 1,-1 0-1,-2 0 1,-2 1 172,6-1 1,-2 0 0,-2 1 0,0-1 0,-1 1 0,2 0 0,2-1-7,-2 2 1,1-1-1,0 0 1,2 1-1,1 0 1,2-1-11,-1 1 1,-1-1-1,3 0 1,5 1-1,7 2 41,-13 10-109,63-13 1,25-3 0,13-1 0,-2 0-63,-16 2 1,2-1 0,3 0-1,0 0 1,2 0 0,1-1-1,0 1 87,-3 0 0,1 0 1,1 0-1,1 0 1,0 0-1,1 0 1,-1 0-1,-1-1 0,0 1-16,3 0 1,1-1 0,-1 0 0,0 0 0,0 0 0,-2 1-1,0-1 1,-2 1 20,6 0 1,0 1 0,-1 0 0,-2-1 0,-6 0 0,-6-2 122,16-6 0,-25-1-3,-52 2 1,-32 0 0,-6 0-68,26 3 0,-3 0 0,-3 0 0,-2 1 0,0-1 1,-2 1-1,1-1-71,4 2 1,-2-1-1,0 1 1,-1-1 0,0 1-1,0 0 1,-1 1 0,1-1-1,0 1 66,-5 1 0,-1 0 0,0 0 0,1 1 1,-1 0-1,2 0 0,1 0 0,1 1-44,-4-1 1,0 1-1,1 0 1,2 1 0,3-1-1,4 2-1,-19 2 0,5 0 0,31 1-161,47-1 0,22 0 134,-10-3 1,6-2 0,4 0 0,4 0-56,-9-1 0,3 0 1,4 0-1,1 0 1,1 0-1,0 0 1,0 0-1,-3 0 85,0 0 0,0 0 0,-1 0 0,0 0 0,1 0 0,0 0 0,2 0-12,-5 0 0,3 0 1,2 0-1,0 0 0,-1 0 1,0 0-1,-3 0 0,-3 0 1,-4 0 10,12 1 1,-4 0 0,-6 0 0,-13-4 166,-9-8-115,-36 5 1,-26 3 0,-12 1 0,2-1 64,13 0 0,-3 0 0,-2 0 0,-1 1 0,-2-1 0,1 0 0,0 1-51,6 0 0,-2 0 0,1 0 0,0 1 1,-1-1-1,0 1 0,1 0 0,-1-1-13,0 1 1,-2 0 0,1 0 0,-1 0 0,1 1 0,1-1-1,2 1 1,3 0-38,-10 0 1,1 0-1,3 1 1,6 1 0,6 0-110,-4 4 0,19 1 58,36-3 1,23-1-1,10 1 1,-1-1 50,-5 0 0,2 0 1,3-1-1,2 1 0,4-2-33,-11 0 1,2-1-1,4-1 1,0 1-1,2-1 1,0 0-1,-1 0 1,-2 0-1,-1-1 5,4 1 0,-2-1 1,0 0-1,-1 0 0,-1 0 1,1 0-1,0 0 25,2-1 1,3 1 0,0 0 0,-1-1 0,-4 0 0,-4 0-1,-6-1-15,6-1 1,-7-2 0,-22 1 35,-39 0 0,-30 0 0,-6 1 13,18 1 1,-4 1 0,-4 0-1,-2 1 1,-2-1 0,0 1-1,0-1-79,8 1 1,-1 1 0,-2-1 0,1 0 0,-1 1 0,0-1 0,0 1 0,0 0 0,1 0 70,1 0 0,-1 0 0,0-1 0,0 1 0,1 1 0,0-1 0,2 1 0,0 0 0,3 0 20,-8 1 0,0 0 0,2 1 0,3 0 0,4 1 0,5 0-203,-22 6 1,27 2 55,61-1 0,29-1 28,-21-5 1,6-1 0,4 0 0,3-2-1,2 0-51,-11-1 1,3 0 0,2-1 0,1 0 0,2-1-1,0 1 1,-1-1 0,0 0 0,-2 0 110,2 1 1,-1-1 0,1 1 0,-1-1 0,-1 0 0,1 0 0,-1 0 0,1-1-1,0 1 1,2-1-1,1 0 1,-1 0-1,-2 0 1,-2-1 0,-5 1-1,-4-1-31,19-2 1,-7 0 0,-29 1-17,-47 1 0,-32 3 1,-5-1 43,26 0 0,-2 0 0,-2 0 0,-1 0 1,-3 0-1,-2 1 126,6 0 1,-3 0-1,-3 1 1,0 0-1,-2 0 1,-1 0-1,1 0 1,0 0-1,1 0 1,2 0-57,-5 0 1,1 0 0,-1 0 0,2 0 0,0 0 0,1 0-1,1 0 1,1 0-40,-5 1 0,0-1 0,1 1 0,2 0 0,3 1 0,4 0-91,-21 3 0,5 2 1,33-1-8,44 1 1,27-1-1,6 0-10,-17-2 1,5-2-1,1 1 1,3-2-1,2 1 1,0 0 84,-2 0 1,1 0-1,3-1 1,0 1-1,1-1 1,0 1-1,0-2 1,0 1-17,-4-1 0,1 0 1,0-1-1,1 0 1,-1 1-1,0-1 0,-1 0 1,-2 0-1,-1 1-51,11-1 0,-2 2 1,0-1-1,-3 0 1,-4-1-1,-4 0 24,11-2 1,-5-1 0,-27 0 98,-36 3 1,-25 1 0,-13 0 0,0 0-5,17-1 0,-5 1 0,-2-1 0,-3 0 0,-1 0 0,-1 0 0,0 1 0,1 0 0,1 0-17,1 0 0,1 1 1,-1 0-1,0 0 0,0 0 1,0 1-1,-1-1 1,1 1-1,-1-1 23,1 1 0,-1-1 1,-1 1-1,0-1 1,0 1-1,0 0 1,3 0-1,1 0 1,3 1-1,4 0-40,-20 1 0,5 1 1,7 1-1,10 5-188,7 7 0,16 0 78,33-9 0,24-4 0,13-2 0,-2 0 17,-16 1 0,2-1 0,3 0 0,1-1 0,1 1 0,1-1 0,0-1 82,-5 0 1,2 0-1,0-1 1,1 0-1,1 0 1,-1 0-1,0 0 1,0-1-1,-2 0-47,2 0 1,1 0-1,-1 0 1,0-1 0,-1 0-1,-1 1 1,-2-1 0,-2 0 14,12 0 1,0 2-1,-4-1 1,-7-3 0,-13-3 297,-6-16-208,-43 16 0,-25 5 0,-12 3 0,1-2-12,17-1 0,-2 0 1,-2 0-1,-1 0 1,-1 0-1,-1 1 1,1 1 6,2 2 1,-2 0-1,0 2 1,0 0 0,-1 0-1,1 0 1,1 0-1,0 0-102,-1-1 0,-1 0 0,0-1 0,2 1 0,1 0 0,2 1 0,3 1-37,-13 4 0,-1 2 1,12 0-1,22 1-382,40 7 354,5-13 1,11-2-1,7-3 1,4-1 0,-1 0 66,-2 0 0,2-2 0,3 0 1,1-1-1,1 0 0,0 0 0,0 0 62,-3 0 0,0 0 0,2 0 1,0 0-1,0-1 0,-1 1 1,-1-1-1,-1 0-15,0 0 1,1 0 0,0 0-1,-2-1 1,-2 0 0,-4 0 0,-4-1 65,20-4 1,-8-1 0,-28 2-95,-39 4 0,-27 1 0,-13 2 0,0 1-62,16 1 0,-3 0 1,-4 2-1,-1 0 1,-2 1-1,0 0 1,0 0-1,2 0 1,5 0 1,-1 1-1,0 0 1,1 0-1,-1 0 1,0 1-1,1-1 1,1 1-1,0 1 1,-7 0-1,-1 1 1,1-1-1,0 2 1,3-1-1,2 2 1,3 0-1,-3 6 1,-1 1 0,1-1-1,0 0 1</inkml:trace>
  <inkml:trace contextRef="#ctx0" brushRef="#br0" timeOffset="66318">5231 10026 7533,'12'-35'1259,"6"7"-719,-4 3 359,-2 15-809,-17 15 360,-31 7-360,7 2 0,-5 3-60,-3-1 0,-4 2 0,-2 3-468,3 0 1,-2 2-1,-1 1 1,0 0 383,4-3 0,0 0 0,-1 1 0,0 0 0,1 1 36,1 0 0,0 2 0,1-1 0,1 0 0,2-2-12,-10 5 0,3-1 0,7-2-15,5 3 0,17-7 225,60-14-270,-3-9 0,7-1-30,-8-1 0,3 0 1,-1 2-138,1 2 0,0 2 1,-3 3 106,-4 4 0,-1 2 0,-5 3 864,3 7 1,-11 7-400,-16 6 0,-14 1-135,-21-1 0,-12-4-60,5-7 0,-5-1 0,-1-2-300,4-4 1,-2-1 0,-1 0-1,0-1 202,0 0 1,-1 0 0,1-1-1,-1 0 8,-10 3 0,-1-1 0,3 0-77,5-2 0,1 0 1,2 1 1,-8 5 0,5 1 79,14-6 0,5 0-123,-2 16 178,24-15 541,29 4-315,-3-11 0,5-2-165,3 1 0,3 0 0,2 0-62,2 0 1,1 0-1,3 1-232,-5 0 0,4 0 0,1 1 1,-1 0-1,-2-2-81,2 0 0,-2 0 0,0-1 0,-1 0-90,3 1 0,0 0 1,-2 1-1,-5-2 173,9 0 0,-15 1 1,-26 1-1,-25 5 1</inkml:trace>
  <inkml:trace contextRef="#ctx0" brushRef="#br0" timeOffset="66669">4227 11675 7533,'-18'-29'90,"4"18"899,-3 17-315,11 15 1,5 8-630,-1 11 0,4 3 135,7 4 0,5 0-180,5-4 0,6-5 0,14-12 0,2-6 0,-12-4 0,-1-5 0,3-11 0,1 0 0</inkml:trace>
  <inkml:trace contextRef="#ctx0" brushRef="#br0" timeOffset="66818">4140 11477 7533,'-26'-19'-270,"3"6"-450,32 24 720,23 10 0,-12-6 0,1 1 0,6 0 0,0-1 0</inkml:trace>
  <inkml:trace contextRef="#ctx0" brushRef="#br0" timeOffset="67034">4711 11848 7533,'-27'-10'944,"0"0"1,-7-7-2295,68 12 1350,-8 3 0,3-2 0,0-2 0,3-1 0</inkml:trace>
  <inkml:trace contextRef="#ctx0" brushRef="#br0" timeOffset="67184">4711 11700 7533,'-33'-25'1349,"26"11"-1529,17-2-270,26 13 1,8 4 449,4-6 0,-7 4 0,0 2 0,2-1 0</inkml:trace>
  <inkml:trace contextRef="#ctx0" brushRef="#br0" timeOffset="67334">5280 11539 7533,'-18'-31'2248,"10"16"-1888,-3 4-810,12 31 1,4 11 449,-2-6 0,1 1 0,1 11 0,2 1 0,-1-11 0,0-1 0</inkml:trace>
  <inkml:trace contextRef="#ctx0" brushRef="#br1" timeOffset="68117">4240 9679 12025,'-7'-32'-861,"0"0"1,1-11 0,1 5 1862,-1 6-179,-1-7-706,18 68 0,5 24-564,-5-10 1,1 4 0,0 1 322,3-2 0,2 0 0,-2 0 134,1 6 1,-1 0 0,-6-18 327,-7-24-138,-9-28 0,-4-18-174,0-2 0,-2-9 1,0-3-1,0 4-255,-1-3 1,-1 3-1,1-1-591,3 4 1,0-2 0,0 3 0,3 8 419,-3-6 217,28 46 184,2 9 1,4 6-1,10 8 0,5 5-314,-4-4 1,4 2-1,0-1 103,-1 2 1,1-1 0,1-2 90,1-4 0,0-2 0,-1-4 570,5 3 0,-6-16 181,-15-22 1,-8-11-3,-19-12 1,-12-8-452,6 12 0,-3-3 0,-1-1 0,-1 0 286,-3 0 0,-1-1 1,-1 1-1,3 1-466,0-5 1,2 3 0,0 3 0,-6-5 0,2 11 0,6 21-1</inkml:trace>
  <inkml:trace contextRef="#ctx0" brushRef="#br0" timeOffset="68767">6037 10064 7533,'-6'-25'2338,"5"11"-2158,-4 3 180,-6 17-450,-14 34 120,10-12 0,0 4 0,1 5-569,2 6 0,1 4 1,2 3-1,1 2 554,2-12 0,2 2 0,0 2 0,1 0 0,1 0 0,1 1-45,2 3 0,1 1 0,2 1 0,0 0 0,0-1 0,1 0-75,-1-5 0,1 0 0,0 0 0,1-1 0,-2-1 0,1-2-165,0 10 0,1-1 1,-2-3-1,-6-5 74,-3-3 0,-5-5 1,-6-6 195,-20-7 0,-4-11 0,9-11 0,0-5 0,-1-5 0,0 0 0</inkml:trace>
  <inkml:trace contextRef="#ctx0" brushRef="#br0" timeOffset="69012">5851 10746 7533,'-25'-27'719,"11"10"-629,-2 11 630,25 6-1,38 0-809,-4-3 1,4 0 89,-11 3 0,2 0 0,-2-1 0,13-4 0,-4-1 0,-13 3 0,1-1 0</inkml:trace>
  <inkml:trace contextRef="#ctx0" brushRef="#br0" timeOffset="69501">6087 10770 7533,'-27'-6'0,"0"0"0,-9 2 0,-3 1 0,7-1 0,-1 0 0,-2 1 0,-4 2 0,-1 1 0,0-1 239,2 0 1,-1-2 0,3 2-240,-6 0 0,7 2-539,16-1 359,47-1 0,22 2 180,-10 0 0,3 2 0,0-2 0,2 0 0,0-1 0,0 1 0,-6 1 0,1 0 0,-1 0 0</inkml:trace>
  <inkml:trace contextRef="#ctx0" brushRef="#br0" timeOffset="69901">6756 10212 7533,'-21'-22'539,"0"-1"1,-3 7 0,-2 7 134,-5 13 1,0 10-555,6 9 0,2 8 0,2 5-745,3-2 0,1 5 0,2 2 0,2 2 499,2-2 0,1 3 0,1 1 0,3 0 0,3 0-180,3 0 0,3 0 1,3 1-1,0-2 0,1-2 171,0 0 0,2 0 1,1-4-1,3-2 1,7 2-1,3-4 1,1-7-1,0-9 1,0 0-1</inkml:trace>
  <inkml:trace contextRef="#ctx0" brushRef="#br0" timeOffset="70301">6831 10597 7533,'-6'-31'1349,"-1"-11"-540,28 18-179,13 19-675,-4 28 0,-2 14-165,-11-7 0,-2 2 1,-3 3-181,-3 4 0,-3 3 0,-4-3 120,-5 6 0,-6-6 1,-11-4 449,12-83-1,16 3 1,8-6-45,-3 16 0,1-1 0,2-1 0,-1 1 135,5-6 0,1 0 0,-3 4 179,4-6 1,-12 18-270,-30 40 0,6 10 0,0 11 0,1 1-180,-3 3 0,1 3 0,7-1-388,12 2 0,8 0 1,6-5 387,4-10 0,6-5 0,1-4 0,3-2 0,2-3 0,0-5 0,-1-7 0,1 0 0,-1 0 0</inkml:trace>
  <inkml:trace contextRef="#ctx0" brushRef="#br0" timeOffset="70601">7636 10894 7533,'0'-31'3276,"0"6"-2415,0 23-1220,-11 49 314,8-10 0,3 4-195,-2-7 0,0 1 0,6-1 240,19 9 0,6-5 0,-10-11 0,2-6 0,15-9 0,-1-1 0</inkml:trace>
  <inkml:trace contextRef="#ctx0" brushRef="#br0" timeOffset="70834">7611 10448 7533,'-32'7'60,"1"1"0,5 6 0,8 5-105,11 10 0,12 0 90,13-6 0,8-6-315,11-8 0,3-7 270,-6-5 0,-1-4 0,-5-4 0,-4-1 0,-6-1 0</inkml:trace>
  <inkml:trace contextRef="#ctx0" brushRef="#br0" timeOffset="71168">7934 9890 7533,'-14'-40'3058,"3"0"-1439,33 60-900,3-1 1,5 7-743,-5 4 1,3 6 0,-1 5-1,-1 2-524,-6-5 1,0 3 0,-1 2 0,0 2 0,-2 1 0,0 0 148,-2 0 1,-1 0-1,0 2 1,-1 1-1,-2 1 1,-2-1 0,-3 0 296,-2-5 0,-3 1 0,-1 1 0,-1-1 0,-2 1 0,0-2 0,-1-1 0,-1-2 0,0 5 0,0-2 0,-2-1 0,-1-2 0,-1-1 0,-4-2 0,-11 6 0,0 0 0,0 0 0,0 0 0</inkml:trace>
  <inkml:trace contextRef="#ctx0" brushRef="#br0" timeOffset="74568">9433 10411 7533,'-6'-25'1214,"0"0"0,-1-19-404,18 7-900,21 18-45,-2 19 0,2 11-135,2 11 0,-4 11 120,-9 0 0,-4 5 1,-4 2-116,-3 3 0,-6 1 0,-5-1 265,-9-1 0,-5-1 0,-3-4 45,-5 4 0,-3-15-45,-5-27 0,6-14-45,24-21 0,12-11-45,-1 5 0,4-4 0,3 0-34,1 7 1,3-1 0,1 1 0,-1 2 422,1-4 1,1 2 0,-4 3 15,5-8 0,-10 9 45,-21 18 89,-10 30 1,-5 15-180,-4 7 0,1 7-300,8-2 0,1 5 0,5-1-140,4 1 1,4 0 0,5-1-131,7 1 0,6 0 1,4-4 76,-1-9 0,3-2 0,2-4 0,11 4 0,0-6 0,-10-12 0,-1-1 0</inkml:trace>
  <inkml:trace contextRef="#ctx0" brushRef="#br0" timeOffset="75051">10227 10807 7533,'-19'-8'2248,"-5"32"-2023,16-1 0,2 6-315,0 10 0,6 3-90,9 0 0,11-3-899,12-7 0,4-6 532,-7-6 1,0-4 0,10-8 0,-3-5 0,-5-3 0</inkml:trace>
  <inkml:trace contextRef="#ctx0" brushRef="#br0" timeOffset="75318">10165 10547 7533,'-32'-4'90,"-1"0"0,-9 16 359,47 21-314,13-12 0,8-3-45,8-5 0,2-7 45,1-8 0,-3-8-180,-7-10 0,-10-4-315,-22-2 0,-7-1 360,-8-11 0,-6 26 0,-1 7 0,2 12 0</inkml:trace>
  <inkml:trace contextRef="#ctx0" brushRef="#br0" timeOffset="76935">10872 10758 7443,'-21'-25'1349,"-1"-11"-1079,26-13-135,-2 13 0,3-3-90,8-2 0,5 0 0,1 4 0,5 3-90,5 5 0,4 10-45,1 19 0,1 10 0,3 6 0,-2 8 45,-4 11 0,-1 6 15,-4-11 0,2 2 0,-2-2 30,2 5 0,3-4 60,-2-12 0,3-3 0,-1-8 30,-1-15 0,-2-10 134,4-5 1,-5-10-45,-15-5 0,-5-7 0,-4 0-588,-2 8 1,-2 0-1,-2 1 408,-2-2 0,0 1 0,-2 3 0,0 0 0,-2 7 0,-3 2 0</inkml:trace>
  <inkml:trace contextRef="#ctx0" brushRef="#br0" timeOffset="77701">12124 9940 7533,'-5'-25'494,"1"0"1,6 10-45,9 40 0,3 23-450,-5-4 0,0 5 0,-1 5-547,-3-15 1,0 2 0,0 2 0,0 2 0,0 0 0,0 0 259,1 3 1,0 1 0,0 1-1,0 0 1,0 0 0,0-1 121,-1-1 0,0 0 0,1 0 0,-1-1 0,1-2 1,0-1 164,3 7 0,0-1 0,1-3 0,-1-7 0,3 7 0,1-11 0,5-7 0</inkml:trace>
  <inkml:trace contextRef="#ctx0" brushRef="#br0" timeOffset="77935">12186 10398 7533,'-11'-36'427,"0"-1"0,1 0 0,3 4 1,6 3-338,11-3 0,10 9 44,17 23 1,7 14-315,-9 2 0,1 5 1,-3 4-47,-4 1 0,-1 4 1,-7 2-75,-4 5 0,-6 4 0,-10-3 60,-14-5 0,-9-2 1,-4-4 239,-12 5 0,-5-7 0,-1-7 0,0-5 0,12-6 0,-1 1 0</inkml:trace>
  <inkml:trace contextRef="#ctx0" brushRef="#br0" timeOffset="78168">13164 9853 7533,'-5'-43'539,"-1"1"1,-19 25 0,-8 13-420,3 15 0,-3 11 0,0 4-619,1 4 1,-2 4 0,2 5-1,2 2 499,6-2 0,2 3 0,1 3 0,2 0 0,4-2-293,1 5 1,3 1 0,3-2 0,4 1 6,2-2 1,3 1-1,3-3 1,4-4-1,4-5 1,3-5-1,2-4 1,4-2-1,1-1 1</inkml:trace>
  <inkml:trace contextRef="#ctx0" brushRef="#br0" timeOffset="78585">13239 10200 7533,'5'-40'-180,"41"33"360,-14 26 0,2 12-270,-5-3 0,1 4 0,-5 3-180,-4 5 0,-4 4 0,-10-3 180,-13 6 0,-12-7 225,-8-15 0,-5-14 45,-4-28 0,7-17-240,18 2 0,8-6 0,7 0-422,10-4 1,9-1-1,4 2 437,-3 10 0,2 1 0,2 2 0,1 4 435,6-2 0,2 4 0,-2 6 169,3 4 0,-11 13-65,-26 20 1,-10 8-270,-8 11 0,-4 3-195,4-11 0,-1 2 0,6 0-615,9 17 0,8-3 409,0-16 1,6-5 0,12 2 0,5-7 0,16-3 0</inkml:trace>
  <inkml:trace contextRef="#ctx0" brushRef="#br0" timeOffset="78818">13971 9667 7533,'44'-23'1304,"0"30"0,5 16-967,-13-3 0,1 6 1,0 5-1,-5 5-884,-8-4 1,-2 3 0,-2 4 0,-2 2 0,-4 1 0,-4 0 330,-5-1 1,-4 1-1,-4 2 1,-2 1 0,-2 0-1,-1-1 1,-1-2 91,-3 7 1,-2-1 0,-3 0 0,-1-1-1,-2-2 1,-3-1 0,-2-2 0,-3-1-1,-1-1 1,-2-1 0,-1-4 0,2-2 0,-6-2-1,0 0 1,0 0 0,0 0 0</inkml:trace>
  <inkml:trace contextRef="#ctx0" brushRef="#br0" timeOffset="88934">7934 13299 7533,'-13'-13'2069,"1"6"-1440,27 2-359,23 5-720,-2-3 1,4 1 449,8 1 0,-2 0 0,-12-2 0,-2 1 0,-3 2 0,0 0 0</inkml:trace>
  <inkml:trace contextRef="#ctx0" brushRef="#br0" timeOffset="89168">7958 13063 7533,'-31'-13'1638,"-1"0"0,-12-10-597,26 16-681,41 1-1305,6 6 1,4 0 944,1 0 0,0 0 0,3 2 0,-1 2 0,12 2 0</inkml:trace>
  <inkml:trace contextRef="#ctx0" brushRef="#br0" timeOffset="90579">9780 12332 7533,'-6'-37'1079,"0"0"-89,1-1-811,-8 7 1,-17 11 90,-9 26-90,16 11 0,2 8-150,6 6 0,3 6 0,2 4-484,4-2 0,2 3 1,2 4-1,1 2 1,0 2 385,1-9 1,0 1-1,0 2 1,1 1-1,0 1 1,0 1-1,1 1 1,0 0-213,0-4 1,1 2 0,0 1 0,0 0 0,0 0 0,1 1 0,-1 1 0,1-1 0,0 0 0,-1 0 234,0 2 0,1 0 0,-1 0 0,1 1 0,-1-1 0,1 1 0,-1-1 0,0-1 0,0 0 0,0-2 56,0 6 0,0-1 1,-1-1-1,1 0 0,-1-1 1,-1-2-1,-1-1 0,0-2 98,-2 1 0,0 0 1,-1-1-1,-1-3 0,-2-4 1,-2-4 519,-6 6 1,-3-6 0,-5-14-754,-14-18 1,-2-17 123,7-16 0,4-8 0,4 3 0,3-1 0,9-2 0,-1 1 0</inkml:trace>
  <inkml:trace contextRef="#ctx0" brushRef="#br0" timeOffset="90996">10277 12754 7533,'-7'-31'494,"1"-1"1,-12-8 495,-7 23-586,6 31 1,1 13-225,5 3 0,3 5 0,0 5-503,1 0 1,0 5 0,2 2 0,2 1 268,2-2 0,2 2 0,1 2 0,1 0 0,1 0-186,-1-8 0,1 2 0,0 0 1,1-1-1,0 0 0,-1 0-138,2 5 0,0 0 1,0-1-1,-1-2 0,-3-2 378,-1-2 0,-3-2 0,-1-2 0,-1-4 0,-3 13 0,-7-9 0,-11-23 0,0 1 0</inkml:trace>
  <inkml:trace contextRef="#ctx0" brushRef="#br0" timeOffset="91162">9967 13373 7533,'5'-33'1394,"1"0"0,18-4-2159,2 17 1,4 5 764,-1 13 0,1 6 0,-1 1 0,-2 2 0,15 6 0</inkml:trace>
  <inkml:trace contextRef="#ctx0" brushRef="#br0" timeOffset="91385">10624 12754 7533,'-18'-42'2878,"-7"26"-2563,9 31 0,0 12-16,1 8 1,0 7 0,3 1-30,3 2 0,4 1 0,2 2-598,1-5 0,2 2 0,1 0 1,2-4-1,2-3 0,2-1 1,3-4-1,8 8 0,0 0 1</inkml:trace>
  <inkml:trace contextRef="#ctx0" brushRef="#br0" timeOffset="91768">10748 12989 7533,'0'-36'-1260,"11"20"2879,14 21-1394,-13 19 0,-2 8-270,3 4 0,-3 1 90,-7 10 0,-6-3-135,-4-2-719,17-42 359,5-25 0,2-14 330,-3 9 0,2-3 0,0 0 420,2 0 0,0 0 0,-4 4 779,-1-17-269,-15 55-1035,-6 28 0,2 11 225,10-6 0,3-1 0,-1 3 0,4-3 0,8-18 0,0 1 0</inkml:trace>
  <inkml:trace contextRef="#ctx0" brushRef="#br0" timeOffset="91984">11107 12580 6863,'-13'-48'2518,"28"30"-1109,18 19-1020,-5 22 1,2 14 0,-2 4-300,-8-7 0,-1 2 0,-1 2 0,-1 2-574,-1-2 1,-1 1 0,0 2 0,-3 1 0,-2-1 483,-4 4 0,-3 3 0,-3-1 0,-1-2 0,0-4 0,-2 4 0,-3-4 0,-2-2 0,-6 1 0,0-1 0,-1 1 0</inkml:trace>
  <inkml:trace contextRef="#ctx0" brushRef="#br0" timeOffset="92363">11863 12530 7533,'10'43'269,"-7"-13"1,0 5 0,0 6-165,2-2 0,1 6 0,0 4 0,1 1 0,0 1 0,-2-1-652,0-2 1,0 0 0,-1 0 0,0 1 0,0 1 0,0 1 386,0-5 1,0 2 0,0 2 0,0-1 0,0 1 0,0-3 0,-1-1 0,1-4-291,0 3 0,0-3 1,0-1-1,0-3 0,-1 0 450,1 16 0,-1-3 0,-3-12 0,-7-10 0,-12-23 0</inkml:trace>
  <inkml:trace contextRef="#ctx0" brushRef="#br0" timeOffset="92552">11851 13076 7533,'25'-35'674,"0"1"1,1-1-1,7 4 1,2 11-585,11 20 0,-5 16-315,-16 19 0,-11 11-45,-11 2 1,-13 0-181,-8-15 0,-6-1 0,-2-3-19,-7 5 1,-3-6 0,-6-8 0,0-5 0,15-6 0,-1 0 0</inkml:trace>
  <inkml:trace contextRef="#ctx0" brushRef="#br0" timeOffset="92818">12806 12518 7533,'-6'-40'2338,"-28"39"-1618,8 25 0,-1 14-518,6-10 0,-2 4 1,1 2-1,2 2-760,1 7 1,2 2-1,3 2 1,3 0-73,4 1 0,3 1 1,2-1-1,1-3 377,1 3 1,1-3 0,6-3 0,9-4-1,6-3 1,-2-5 0,0-8 0,-1 0-1</inkml:trace>
  <inkml:trace contextRef="#ctx0" brushRef="#br0" timeOffset="93185">12905 12902 7533,'11'-32'-540,"13"30"1529,-2 45-719,-10-11 0,-6 3 0,-12 9 0,-6-1-315,2-14 0,-2-7-675,-6-10 181,29-49 44,13-1 0,7-5 735,-4 5 0,1-1 0,0 3 209,4-5 1,-2 6-135,-6 5 0,-8 15 224,-20 37 1,-6 15-450,-2 7 0,3 4-90,9-5 0,4 2 0,2-2 0,0 2 0,6-5 0,12-6 0,0 1 0</inkml:trace>
  <inkml:trace contextRef="#ctx0" brushRef="#br0" timeOffset="93401">13350 12444 7533,'0'-20'719,"11"-3"1260,31 42-1080,-7 10 1,0 10-833,-13-7 1,-2 4-1,0 4 1,-3 2-625,-4-3 1,-1 2 0,-1 1 0,-3 1 0,-1 0 556,-3-1 0,-2 1 0,-2 0 0,-1-1 0,0-3 0,-3 13 0,-1-3 0,-3-4 0,-1-12 0,-1-1 0,0 1 0</inkml:trace>
  <inkml:trace contextRef="#ctx0" brushRef="#br0" timeOffset="93918">14962 12890 7533,'20'-20'1394,"0"1"0,-2-17-1214,-48 12 0,-4 14 0,-7 6-150,7 1 0,-2 3 0,-1 3 90,-1 5 0,-1 5 0,2 2-61,4 0 1,3 2 0,5 3-150,1 12 1,16-1 178,45 2-179,3-35 1,4-14-61,-10-3 0,-1-6 0,-3-6-242,-9 0 1,-1-5 0,-4-1 0,-4-1 323,-4-1 1,-5-1 0,-1-1-1,-3 1-22,0 1 0,-3-1 0,-1 2 1,-1 3 89,-8-19 0,-4 20 0,0 40 359,12 32 1,7 19-405,-1-20 0,1 4 0,1 2 0,0 0-381,0 5 0,0 1 0,1 0 0,2-1 426,5-3 0,2-1 0,1-2 0,-1-2 0,-2 1 0,-1-3 0,4-4 0,12 0 0,1 0 0</inkml:trace>
  <inkml:trace contextRef="#ctx0" brushRef="#br0" timeOffset="94285">15086 12654 7533,'0'-26'809,"22"3"-809,11 54 495,-12-4 0,-2 5-405,-7 3 0,-3 4 0,-5 0-300,-8 2 0,-5 0 0,-2-3-60,-5 6 0,-4-9 720,-18-6-540,41-51 0,10-11 60,4 3 0,6-3 0,2-1-83,2 1 1,3-1 0,2-1-1,-2 1 158,-4 4 0,-1 0 0,0 1 0,-2 2 585,18-19 0,-20 16 629,-40 36-540,-10 23 1,-3 14-301,7-7 1,1 5 0,8 1-847,11 0 1,8 1 0,7-2 426,12-3 0,8-2 0,2-4 0,2-6 0,3-3 0,1-4 0,6-3 0,0 0 0,-1-1 0</inkml:trace>
  <inkml:trace contextRef="#ctx0" brushRef="#br1" timeOffset="113302">9160 11415 13834,'-23'-31'-2194,"8"-1"1393,-9 1 524,6-10 89,5-3 33,4 20 0,0-3 23,0-15 1,0-4-3,1 12 1,0-2-1,-1-2-476,0-2 0,1-3 0,-2-1 0,0-1 531,-2-2 1,0-1-1,-1 0 1,1 1 47,1 2 1,2 0 0,-1 1 0,0 0-25,0 1 1,-2 0-1,1 1 1,3 2-30,2 2 0,2 3 0,0-1 84,0 1 1,-1 0-1,3 2 50,4-5 0,2 2 40,-2 7 1,3 1 37,5-7 0,3 0-24,-3 8 1,1 1 31,6-9 0,1 2 249,3-11-80,3 14 124,-12 17 1575,0 8-1422,16 5-180,22 0-144,-15 0 0,6 0-519,-1-3 1,7-1 0,3-1-1,0 0 357,-4 1 1,2 1 0,1-1 0,1-1 0,1 1-276,-8 0 1,0-1 0,1 0-1,2 1 1,0-1 0,1 0 0,1 1 211,-3 0 0,1 0 0,2 1 0,0-1 0,1 1 0,-1 0 0,0-1 0,0 2 0,-2-1-240,0 1 0,-1 0 0,0 0 0,-1 0 0,0 1 0,0-1 1,1 1-1,1-1 217,-1 0 1,1 1 0,0-1-1,1 0 1,0 0 0,0 0-1,0 1 1,-1-1 0,-1 0-20,2 1 0,0-1 0,-1 1 0,-1 0 0,1-1 0,-1 1 0,1-1 0,0 0 47,0-1 1,0 1-1,0-1 1,0 0-1,0-1 1,-1 1-1,1 0 1,-1-1-4,4 0 0,-1 0 1,0-1-1,0 1 0,1-1 1,0 0-1,2 0-32,-5 1 0,2-1 1,1 1-1,0-1 1,1 0-1,-1 1 1,0-1-1,-1 0 1,-1 0-22,-1-1 1,-1 1-1,-1-1 1,0 0 0,0 1-1,-1-1 1,1 1-1,0-1 3,1 1 0,-1 0 0,1 1 1,0-1-1,0 1 0,0-1 1,-2 0-1,0 0 7,1-1 0,0 0 1,0 0-1,-2 0 0,0 0 1,0 0-1,-2 0-46,7 1 0,-2 0 0,-1 0 0,0 0 0,2-1 88,-5 1 0,2-2 0,0 1 0,0-1 0,-1 1 0,-1 2 25,4-1 0,-1 2 1,0 1-1,-2-1 1,0 0 214,2-1 1,-1-1-1,-1 0 1,-3 3-216,0 2 0,-2 2 1,-6 1-706,13 4 1371,-15 11-962,-11 1 2177,-4 12-1988,3-8 1,0 2-65,-5-3 1,-1 3 63,3 4 1,3 3 0,-2 0-115,0 6 0,-2 4 286,0-4 1,1 5-1,-1 2 1,-1-1 18,-3 0 0,-2 1 1,-1 0-1,1 2-294,1-5 1,-1 2-1,1 0 1,-1 1 0,-1 0 233,-2 3 1,-1 1-1,-1 0 1,0 0-1,-1-2-24,1-3 0,0-1 1,-1-1-1,0 1 1,-1 0-173,-1 4 1,-1 0 0,0 1 0,-1-1-1,0-2 173,0 4 1,0-3 0,-1 0-1,0-2-181,-2 8 1,0-2-1,-1-5 77,-1 2 1,-2-8 559,-13 4-902,2-20 1176,-9-16-1597,-1-2 1283,-11-5-885,12-2 1,-3-1-28,-10 1 1,-6 2 150,5 1 0,-3 2 1,-2-1-110,11-1 0,-2 1 1,-1 0-1,-1-1 1,-1 1 272,0 0 0,0 0 0,-2 0 0,0 0 0,-1 0 0,-1 0-263,1 0 1,-1 0-1,0 0 1,-1 0 0,-1-1-1,0 0 1,0 0 377,4 0 1,0-1 0,-1 0-1,0 0 1,0 0 0,-1 0 0,1 0-1,0 1 9,-2 0 1,0 0 0,1 0-1,-1 1 1,0-1 0,-1 1-1,0-1 1,0 1 5,1-1 1,-1 0-1,-1 0 1,0 1 0,0-1-1,0 0 1,1 1 0,-1-1-1,1 1 0,3 0 1,-1 0-1,2 0 1,-1 0 0,1 0-1,-1 0 1,0 0-1,-1 1 1,0-1-230,2 1 1,-2 0-1,0 0 1,-1 0 0,0 1-1,1-1 1,0 0 0,0 0-1,2 0 1,1 0 208,-4 0 1,2-1-1,1 1 1,0-1 0,1 1-1,-1-1 1,1 1-1,-1 0 11,-2-1 1,0 1 0,-1 1 0,0-1 0,1 0 0,0 0 0,2-1 0,0 1-50,-5-1 1,1 1-1,1-1 1,1 0-1,-1-1 1,0 1 139,5 0 1,0 0 0,-1 0-1,0-1 1,1 1 0,0 0 0,1 0 43,-3 0 0,1 0 0,0 0 0,1 0 0,0 0 0,0 0 62,-4 1 0,-1-1 0,2 0 0,1 1 0,1 0-34,-1 0 0,2 0 0,1 0 0,3 0 466,-3-1 1,3 1 0,4-1-294,3 1 0,3-1 2763,-18 4-3202,3 6 944,19-5 0,-1 0-854,1 2 0,1 0 1051,-8-2-776,9-2-195,27-10-344,9-7-372,14-2-513,3 1 298,-11 8 859,-6 5 0,-8 5 0,-5 2 0</inkml:trace>
  <inkml:trace contextRef="#ctx0" brushRef="#br2" timeOffset="128986">21904 5404 24603,'0'-26'-3277,"6"2"0,1 18 0,5 0 3802,17 6 285,-3 0 0,3 0-280,5 2 1,4 2-305,-1-1 0,4 2 1,1-1-296,1 1 0,0-1 0,3 1 661,-4-1 1,1 1 0,1-1 0,1 1-101,0-2 0,0 1 1,1-1-1,-1-1-259,0 0 1,-1 0 0,1-1-1,1 1-200,-3-1 1,2 0 0,0 0 0,-2 0 0,-2 1-63,6 0 1,-3 0 0,3-1 43,-8 0 1,3-1 0,0 0-1,-1 0 1,-2 0 35,9 2 0,-3 0 1,3 0 29,-5-2 1,3 0 0,0 0 0,-1 0-18,-2 0 1,-1 0 0,0 0 0,1 0-8,1 0 0,0 0 0,0 0 0,0 0-16,-1 0 1,1-1 0,-1 1 0,1 1-16,1 0 0,0 0 0,0 1 0,2-1 10,-7 0 0,2-1 0,0 0 0,0 0 1,0 1-4,0 0 0,0 0 0,0 0 0,1 0 0,-1 0 21,3-1 0,0 0 0,0 0 0,0 0 0,0 0-25,1 0 0,1 0 0,0 0 0,0 0 0,0 0-14,-1 1 1,0 0 0,0 0-1,0 1 1,0-1 5,1-1 1,0 0-1,0 0 1,0 1 0,1-1-3,-1 1 1,0 0 0,0 1 0,0-1 0,0 0 48,0-1 1,0 1 0,0-1-1,0-1 1,1 1-629,1-1 1,0 0-1,1-1 1,-1 1 0,1 0 17,-3 1 1,1-1 0,-1 1 0,1 0 0,0 0-44,1-1 1,0-1-1,1 1 1,-1 0-1,0 0 574,-1 1 1,-1 0 0,0 0 0,0 0-1,-1 0 24,-2 0 1,-2 0 0,1 0 0,-1 0 0,1 0-29,0 0 0,0 0 0,0 0 1,0 0-1,-2 0 13,6 0 1,-2 0 0,0 0 0,0 0 14,1 0 1,1 0 0,-1 0 0,0 0 729,-1-1 0,0-1 0,-1 1 0,1 0-10,1 0 1,1 1 0,0 0 0,-1-1-22,0 0 1,-1-1-1,0 0 1,1 2-727,1 0 0,1 2 0,0 0 0,-1-1-29,-3 0 1,0-1-1,-1 0 1,1 1 44,-1 1 1,0 1 0,1 0 0,-1 0-19,0-2 1,1-1 0,-1 0 0,-1 0 4,-2 1 1,-1 1-1,0 0 1,0-1 24,0-1 1,1 0-1,-2 0 1,0 0-42,5 0 1,-1 0 0,-2 0-10,-4 0 0,0 0 1,-3 0-77,3 0 0,-3 0 109,4 0-90,-21 0-264,-27 0-23,-2 0 174,-12 11 1,0-3 0,0 10 0</inkml:trace>
  <inkml:trace contextRef="#ctx0" brushRef="#br2" timeOffset="129747">30160 7536 27418,'0'-44'-3277,"0"7"0,0-5 0,6 4 0,-5-12 0,5 12 2457,-6 13 1,-6 8 0,-1 11 0</inkml:trace>
  <inkml:trace contextRef="#ctx0" brushRef="#br2" timeOffset="129885">30011 6829 26413,'6'-45'-1639,"2"4"1,2 2 982,0 10 1,3-3-1,1 2 1,0 11 0</inkml:trace>
  <inkml:trace contextRef="#ctx0" brushRef="#br2" timeOffset="129985">29937 6321 28961,'-3'-41'-656,"-1"0"1,3 8-1,2 4 1,6-13 0</inkml:trace>
  <inkml:trace contextRef="#ctx0" brushRef="#br2" timeOffset="130137">30011 5850 26413,'4'-43'-1093,"-1"-1"1,-3 6 0,-5 1 436,-8 4 1,-4 4-1,-12-3 1,-13 16 0</inkml:trace>
  <inkml:trace contextRef="#ctx0" brushRef="#br2" timeOffset="131946">30346 4660 25940,'7'-27'-1639,"0"-1"1,4 1-1639,-11 70 1638,0-5 1,0 5 545,3-9 1,1 2 0,0 1 483,1 8 0,-1 2 1,1 1 343,-2-4 1,1 2-1,-1 0 1,1-4-58,0 0 1,1-3-1,-3 0 1,-4 7 0,-2 1-1,-1-8 1,-2-14 0,0 0-1</inkml:trace>
  <inkml:trace contextRef="#ctx0" brushRef="#br2" timeOffset="132231">30433 4921 3437,'-9'-37'1638,"0"-1"0,1-4 0,12 2 0,8 4 1638,23 11-1638,3 18 0,2 7-1802,-10 6 0,-4 6-177,0 10 1,-10 6 594,-17-2 1,-10 2 117,-8-2 0,-8 1 0,0-3-605,-7-2 1,-2-3-1,-7 5 1,2-1-1,16-11 1,1 0-1</inkml:trace>
  <inkml:trace contextRef="#ctx0" brushRef="#br2" timeOffset="132498">31077 4586 26004,'-6'-28'-1639,"1"-1"1,-14-4-1639,-18 22 2760,11 29 1,2 11 42,0 12 0,3 7-53,6-4 1,2 6 0,4-1 161,4-3 1,3 0 0,2-2 0,1-5 0,1-1 0,3-4 0,7 2 0,0-1 0</inkml:trace>
  <inkml:trace contextRef="#ctx0" brushRef="#br2" timeOffset="132897">31213 4710 26004,'20'-15'-1639,"0"0"1,16 16 1258,-7 9 0,-3 6-253,-9 9 0,-7 4-530,-8 8 0,-10-1 609,-14-11 0,-6-5 593,2-2 1,-3-5 194,-2-9 1,7-8-897,28-27 123,17-1 1,9-3 191,0 4 1,4-1 0,-3 0 650,-8 2 0,-2 1 1,-1 8 659,7 12-308,-27 28 1,-7 12-1204,0 3 1,-2 4 0,3-2-1,8 4 1,3-3 0,3-4 0,2-3 0,10 2 0</inkml:trace>
  <inkml:trace contextRef="#ctx0" brushRef="#br2" timeOffset="133130">31710 4350 27023,'23'-9'-883,"0"0"1,11 12 0,1 9 677,-6 2 0,0 6 0,-3 6-418,-4 3 0,-1 6 0,-4 4 0,-6 1-33,-8 2 1,-5 3-1,-4 2 1,-2 0 0,1-3 505,2 1 1,0 0 0,-3-2 0,-5 0 0,-5-4 0,-3 0 0,-4 0 0,0-3 0,2-3 0,-5-2 0,1 0 0,-1 1 0</inkml:trace>
  <inkml:trace contextRef="#ctx0" brushRef="#br2" timeOffset="138266">20901 4784 25428,'6'-38'-3277,"0"2"0,-12 17 0,5 6 1605,-10 8 3005,10 16-1979,-10 25 449,7-9 0,1 3-897,-3 10 1,-1 2 990,4-4 1,0-1 75,-3-4 1,0-4 454,0 3 298,-18-32 352,-2-37-893,7 4 0,1-3-321,3-5 0,4 0-134,0-1 0,4 2 11,2 8 0,4 2 16,7-13 388,-5 19-277,5 0-1793,-6 16 1311,0-3 258,0 22 455,11 14 77,-3-2 1,3 3-54,6 8 1,3 1-49,2 3 0,0 0 122,0-5 1,0-3-3,-5-4 0,-2-9 934,-3-16 1207,-13-5-2351,-10-31 1,-1-13-220,4 12 1,0 0 34,2-2 1,-1-2-1,3 1-113,2-9 1,4 3 114,0 12 1,2 3-114,3-7-283,-1 26-734,-6 40 1384,-5-6 1,-1 5 181,-1 16 1,0 4-71,1-15 0,-1 2 0,1-1-30,1 2 1,0 0 0,2-2-95,2 6 0,2-4 74,6 1-722,-5-55-29,-9-6 0,-4-4 469,-5-12 0,-1-2 4,2 12 0,0-2 1,0 2 66,-2-9 1,3 1-97,7 0 0,7 3 161,14 2 959,12 16 1282,4 41-1658,-21-2 0,-4 5-642,1 7 1,-1 3-57,-4 5 1,-2 2 56,-1 0 0,-2-1 209,1-6 0,0-4 455,-4 11-957,12-60-962,-2-5 1163,4-16 1,-3-6 130,-10 9 1,-5-2-150,0-8 1,-4-1 160,-3 2 1,-2 4 136,4 11 0,0 7 36,-2 8 834,35 22 34,10 21-606,-3-14 0,2 0 285,-1 2 0,-1 1 553,9 13-278,-9-13 63,-19-25 74,-16-36-1771,5 8 0,-1-3-195,-3-4 1,0 0 253,4 7 1,0 4-1368,-5-5 708,9 51 377,2 29 181,6-6 1,1 4 492,-4-5 1,-1 2 0,1-2-1,5 1 1,1-1 0,-6 5 0,1 0-1</inkml:trace>
  <inkml:trace contextRef="#ctx0" brushRef="#br2" timeOffset="138867">20528 5466 25821,'-8'-14'-3277,"32"3"2160,18 8 0,12 1 1533,-13-3 0,3-1 1,3 0-1,1-1-210,-1 2 1,2 0 0,2-1 0,-1 1 0,0-1-155,-2 0 1,1-1 0,-1 0 0,-1 1-1,-3 0 1,-1 2 0,-2 0 0,-3 2-1,-3 0 1,7 2 0,1 1 0</inkml:trace>
  <inkml:trace contextRef="#ctx0" brushRef="#br2" timeOffset="139199">20839 5701 27154,'-14'-13'-3277,"3"24"226,22 33 1990,-4-14 1,2 4 0,0 0 314,-2-2 1,0 1-1,1 1-347,2 8 1,0 3 0,-1-6 545,-5-4 1,-2-2 0,2 3 0,-2-3 0,-2-1 0</inkml:trace>
  <inkml:trace contextRef="#ctx0" brushRef="#br2" timeOffset="139499">20801 5788 28116,'-7'-40'-3277,"30"11"0,11 40 2891,9 4 0,3 7 365,-17 0 1,-1 4-1,0 1-414,6 3 0,-1 1 1,-6 3-192,-9 2 0,-5 2 0,-10 0-43,-11-3 1,-11-2-1,-8-1 670,0-10 0,-8-1 0,-4-2 0,-3-1 0,1 0 1,3-2-1,-1 1 0,3-2 0,-1 0 0,-1-1 1,-2 0-1,-5 0 0,0-1 0,0 1 0,0 0 1,0 0-1,0 0 0</inkml:trace>
  <inkml:trace contextRef="#ctx0" brushRef="#br2" timeOffset="151517">22723 7722 19175,'-13'-24'-1639,"0"0"1,-5-4 1362,34 48 0,1 0 1,19 4-1</inkml:trace>
  <inkml:trace contextRef="#ctx0" brushRef="#br2" timeOffset="151829">23615 7722 20795,'5'-46'-3277,"8"16"0,6 30 3157,6 25 1,-6-3 0,-1 7 0</inkml:trace>
  <inkml:trace contextRef="#ctx0" brushRef="#br2" timeOffset="152084">24247 7771 15321,'-5'-46'-2777,"-2"21"1968,-6-9-399,7 45 1200,17 9 1,4 6-1,15-2 1</inkml:trace>
  <inkml:trace contextRef="#ctx0" brushRef="#br2" timeOffset="152319">25127 7759 12989,'15'-21'-300,"0"1"1,11-9 313,-6-2-1332,-15 31 1204,-12 14 0,0 11 0,2 0 0</inkml:trace>
  <inkml:trace contextRef="#ctx0" brushRef="#br2" timeOffset="152519">25772 7735 12672,'23'-31'-2837,"3"11"3189,1 2-659,-4 23 243,-16 3 0,4 16 1,-4-5-1</inkml:trace>
  <inkml:trace contextRef="#ctx0" brushRef="#br2" timeOffset="152685">26355 7722 12672,'18'-31'-584,"0"0"1,20 2 683,-10 25 0,-1 20 0,-20 13 0</inkml:trace>
  <inkml:trace contextRef="#ctx0" brushRef="#br2" timeOffset="152853">26912 7710 17760,'45'-18'-988,"1"1"1,-9 1 0,-1 4 1030,-1 13 0,-3 4-67,10 2 1,-18 5 0,1 1 0</inkml:trace>
  <inkml:trace contextRef="#ctx0" brushRef="#br2" timeOffset="153002">27668 7685 20485,'23'-27'-769,"0"1"1,1 5 0,-1 7 889,-3 14 1,9 13 0,-9 12 0</inkml:trace>
  <inkml:trace contextRef="#ctx0" brushRef="#br2" timeOffset="153151">28189 7697 20485,'19'-27'-1093,"-1"0"1,6 6 0,1 8 1148,15 25 0,-3 4 1,-14 7-1</inkml:trace>
  <inkml:trace contextRef="#ctx0" brushRef="#br2" timeOffset="153301">28847 7697 20427,'35'-18'-121,"-11"13"1,1 2 0,16-2 0,6 11 0</inkml:trace>
  <inkml:trace contextRef="#ctx0" brushRef="#br2" timeOffset="153400">29491 7672 19747,'-9'-30'-94,"1"0"0,-14 9 0,-4 6 1,-1 3-1,-1 6 0,-12 13 1,1 1-1</inkml:trace>
  <inkml:trace contextRef="#ctx0" brushRef="#br3" timeOffset="156365">22326 11787 7083,'-4'39'157,"1"0"0,0-1 1,-1 1-1,1 2 1,-1 1-1,0 2 1,1 0-1,1 1-97,1-2 0,1 0 0,1 0 0,0 2 0,0 1 0,1 2-470,-1-5 0,1 2 1,0 0-1,0 2 1,1 0-1,-1 2 0,1 0 1,0 2 314,-1-7 0,0 2 0,0 0 0,1 1 0,-1 1 0,1 1 1,-1 0-1,1 0 0,0 1 0,-1 0 0,1 1-30,0-5 1,-1 1 0,1 0-1,0 0 1,0 1 0,0 0-1,0 1 1,0-1 0,0 1-1,0 1 1,0 0 0,-1 0-1,1 1 113,0-4 1,0 0 0,-1 1 0,1 1-1,0 0 1,-1 1 0,1-1 0,0 1 0,-1 0-1,1 0 1,0 0 0,-1-1 0,1 0 0,-1 0-1,0-1 1,1-1-109,-1 3 0,0-1 1,0 1-1,0-1 1,0 0-1,0 0 1,0-1-1,0 0 0,0 0 1,0-1-1,0 0 1,-1 0-1,1-1 1,0-1 69,1 6 1,-1 0 0,1-1 0,-1 0 0,1-1 0,0-1 0,-1 1 0,0-2 0,0 0 0,0-1 0,-1-1 25,0 9 1,0 0 0,-1 0 0,0-2 0,-1-1 0,1-3 0,-1-3 0,1-3-1,0 4 1,-1-5 0,1-2 0,-2 0 0,-1 9 0,-1 1 0,0 0 0</inkml:trace>
  <inkml:trace contextRef="#ctx0" brushRef="#br3" timeOffset="157298">21681 15963 7533,'4'-26'60,"0"0"0,23 5 0,12 6 7,-4 9 0,6 3 1,3 2-1,3 1-614,-4-1 1,3 2 0,2 0 0,2 0 0,1 1 0,2-1 461,-11 0 1,2 0 0,1 1-1,0-1 1,2 1 0,0-1-1,1 1 1,0-1 0,2 0-93,-4 1 0,2-1 0,0 0 0,0 0 0,2 1 0,-1-1 0,2 0 1,0 0-1,0 0 0,0 1 0,1-1 177,-7 0 0,1 0 0,0 1 0,1-1 0,0 0 0,0 0 0,0 0 0,1 1 0,0-1 0,0 0 0,0 1 0,1-1 0,0 0 0,0 1-69,-3 0 1,1-1-1,0 1 1,1 0 0,-1-1-1,1 1 1,0 0-1,1 0 1,-1 0 0,0 0-1,1 0 1,-1 0 0,0-1-1,0 1 1,0 0-1,-1 0 51,3 0 0,-1 0 0,0-1 0,-1 1 0,0 0 0,1-1 0,-1 1 0,0-1 0,1 1 0,0 0 0,0 0 0,1 0 0,1 0 1,0 0-1,1 0-14,-7 1 0,1-1 0,1 0 0,0 1 1,1-1-1,0 1 0,0 0 0,1 0 0,0 0 1,0 0-1,0-1 0,0 1 0,0 0 0,0 0 1,-1 0-1,0 0 0,0 0 0,-1-1 0,0 1 1,-1-1 31,6 1 0,-1 0 0,-1-1 0,1 1 0,-1-1 0,-1 1 0,1-1 0,-1 0 0,0 1 0,0-1 0,0 0 0,0 1 0,1-1 0,-1 1 0,1-1 0,1 1 0,-2 0 0,0 0 0,0-1 0,1 1 0,-1 0 0,1 0 0,0 0 0,0 0 0,-1 0 0,1 0 0,0 0 0,0 0 0,0 0 0,-1 0 0,1-1 0,-1 1 0,0-1 0,0 1 0,0-1 0,0 0 0,0 0 0,0 0 0,1 0 0,-1 0 0,0 0 0,0 0 0,0-1 0,-1 1 0,-1 0 0,0-1 0,-1 1 0,-1 0 0,-1-1 0,0 1 0,8 0 0,-2 0 0,-2 0 0,0 0 0,-2 0 0,0-1 0,0 1 0,1 0 0,0-1 0,2 1 0,1-1 0,-4 0 0,2 1 0,1-1 0,1 0 0,0 0 0,1 0 0,0-1 0,0 1 0,-1 0 0,-1-1 0,-1 1 0,-2 0 0,-2-1 0,-2 0 0,7 1 0,-2-1 0,-2 0 0,-2 0 0,-1 0 0,0 0 0,1-1 0,1 1 0,3 1 0,1-1 0,1 0 0,-1 1 0,0-1 0,-3 0 0,-2-1 0,-3 0 247,8-1 1,-4-1 0,-4 0-1,-2 0-67,18 1 0,-13-4 1384,-21-12-1474,-55 6 1079,9 5 1,-2 1-1350,-24-1 3100,19 2-2920,13 5 349,12 0 191,17-11-90,-8-8-181,8-8-358,-16 8 268,-2 8-89,0 17-90,29 12 0,1-5 0,5 0-90,5 1 0,0 3-315,-1 11 1,-8 2 404,-18 13 0,-17-10 0,-11 0 0,-9-8 0,-1-1 0</inkml:trace>
  <inkml:trace contextRef="#ctx0" brushRef="#br3" timeOffset="159549">22636 15704 6993,'0'-20'-450,"-6"-3"720,5 3 90,-4-4-90,10-12 0,13-3-225,-1 7 0,3-2 14,1 6 1,2 0 0,1-3-359,4-6 0,1-3 1,1-1 320,-4 6 1,1 0-1,0-1 1,-1-1-249,1-4 1,0 0 0,-1-2 0,0 1 261,-5 8 0,0-1 0,0 0 0,0 0 0,0-1 0,0-1 0,-1-2 0,1 1 0,0-1 0,1 1-244,1-3 1,1 0-1,0 1 1,1-1-1,1 0 238,-2 5 0,0-1 0,0 1 0,1-1 0,1 1 0,0 0-30,1-1 0,1 1 0,1-1 0,0 1 0,-1 0 0,1-1-30,-2 1 0,0 0 0,1-1 0,-1 1 0,0 0 0,0 1 15,0 1 0,0 1 0,0 0 0,0 0 0,-1 1 0,-1-1-173,1-4 1,-1-1 0,0 1 0,-1 0 0,1 0 223,2 0 0,-1 0 0,1 0 0,0 0 0,0 0-36,-1 0 0,0 0 0,-1-1 0,1 1 0,2 0-18,2 0 0,2 1 0,0 0 0,1 0 0,0 0-69,0-1 1,0 1 0,1 0 0,0 0 0,1 2 68,1 0 0,1 1 0,0 1 0,1 0 0,0 1-36,-1 2 0,-1-1 0,1 2 0,1 0 0,-1 0 0,1 1 0,1 1 0,-1 0 0,1 1 0,-1 0 49,-2 0 1,1 1 0,-1 1 0,0 0-1,1 1 5,-1 1 0,2 2 0,-1 0 0,0 1 0,0 0 67,6-5 1,0 1 0,0 1-1,1 1-45,1 2 1,0 0 0,0 2-1,-1 1 132,-1 1 0,-1 1 0,1 1 0,-1 0-132,0 0 1,0 1 0,-1 0-1,1 2-22,-3 1 0,-1 2 0,1 0 0,-1 1 160,12 0 0,-1 1 1,1 1-161,-12 1 0,1 0 0,-1 0 0,1 2-23,-2 2 1,1 0-1,0 1 1,-1 1-8,11 3 0,0 1 0,-1 2 30,-3 1 0,-1 2 0,-1 2 351,-4 0 1,-1 2 0,0 0-322,-2 3 0,0 0 0,0 1 0,-2-1 0,0 1 0,0 1 0,2 4 0,0 1 0,-1 0 0,2 1 0,0 1 0,-1 1-30,-3 2 0,-1 2 0,1-1 30,1 0 0,-1 0 0,-1 2-30,-4 2 0,-3 3 0,1-2 30,1-2 0,1 0 0,0 0-30,0 4 0,-1 1 0,1 0 60,0-1 0,0-1 0,0 1-38,-4-6 1,1 2-1,-1-1 1,-1 0 7,5 6 0,-2-1 0,1 2 63,-4-6 1,0 2-1,1 1 1,-1-2-94,-2-4 0,0 0 0,0 0 0,1 0 22,5 6 1,0 2-1,1-1 1,-1 0-1,-2-5 1,0 0-1,0 0 1,0 0-23,3 4 0,0 1 0,1 0 0,-1-2 0,-2-3 0,-1-1 0,1 0 0,0 1 0,2 2 0,1 0 0,0 0 0,0 1 0,0-1 0,0 0 0,0 0 0,1 1 18,-1-6 0,1 1 0,1 0 0,-1 1 0,0-1-18,-2 0 0,0-1 0,-1 1 0,1 0 0,1 0-130,3 2 0,1 1 1,1 0-1,-1 0 1,0 0 129,-3-3 0,0-1 0,0 0 0,-1 1 0,0-1-18,0 1 0,0 1 0,-1-1 0,0 0 0,0-1-5,3 3 1,-1-3-1,1 1 1,-1 1 67,1 3 0,0 1 0,1 0 0,-1-1-68,2-2 1,1 0-1,0-1 1,-1 0 22,-1-3 0,-1 0 0,0-1 0,2 1 0,2 2 0,1 0 0,1 0 0,-2-2 57,4 2 1,-1-2-1,1 0-57,-7-3 0,0 0 0,0 0 0,-2-2 90,2 3 0,-2-1 0,2-1-330,4 4 0,1 0 1,-1-3-76,1 2 0,-1-2 315,-8-8 0,1 1 0,-3-2 0,-1 1 0,-2-1 0,12 17 0</inkml:trace>
  <inkml:trace contextRef="#ctx0" brushRef="#br3" timeOffset="160147">30953 15815 6417,'-26'-33'989,"0"1"1,-10 0-1258,31 57 898,9 14 0,4 9-541,-2-14 1,0 2 0,0 3 0,1 1-434,-1-2 0,0 2 0,0 1 0,0-1 1,1 0 388,2 8 0,1 0 0,-1-1 0,0-2-195,0 6 0,-1-3 0,2-10 1297,8-2-1147,-23-66 0,-7-25 22,4 17 1,-1-4-1,-1-3 1,-2-1-271,2 7 0,-2-1 1,0-2-1,-1 0 1,-1 0-1,1 3 248,-1-1 0,0 0 0,0 2 0,-1 1 0,1 1 0,-1-2 0,-1 0 0,1 4 0,-1 6 0,-4 6 0,-1 0 0</inkml:trace>
  <inkml:trace contextRef="#ctx0" brushRef="#br3" timeOffset="161013">22524 15542 7533,'-10'-24'404,"0"0"1,-12 2 45,14 44 0,3 15-271,0-1 1,0 4 0,1 2-479,2 7 0,2 1 0,1 0 508,0-1 1,1-1 0,3-6 375,6 6 0,3-21 273,5-51-739,-10-4 1,-3-10 0,-3-3-143,-2 0 1,-4-3 0,0-2-1,-1 1-229,0-4 1,-1-2 0,-1 2-1,0 2 12,-1-4 0,-2 3 1,-3 11-841,-17 5 960,25 54 0,8 24 0,1 5-45,-2-15 0,3 5 0,0 2 1,1 2-1,0-1 0,-1-3-28,1 3 0,0-2 0,0 0 1,1 0-1,1 0 0,1 5 0,2 1 1,1-1-1,-1-2 0,0-5 0,0-2 1,1-1-1,-1 0 0</inkml:trace>
  <inkml:trace contextRef="#ctx0" brushRef="#br2" timeOffset="167127">29131 11898 14046,'-13'-34'-868,"0"-1"0,0 1-371,15 41 1151,3 25 0,2 15 115,-4-12 1,-2 3 0,0 2 0,1 2-532,0 0 0,0 2 0,0 1 1,1 1-1,-1 1 224,0-3 1,0 1 0,0 1-1,0 0 1,0-1 0,0-1 80,2 4 0,-1 0 0,1-1 0,0-2 0,1-1 0,-1 0 0,1-1 0,0-2 0,0-4 0,4 6 0,0 0 0</inkml:trace>
  <inkml:trace contextRef="#ctx0" brushRef="#br2" timeOffset="167378">29168 12407 14046,'-7'-45'-1639,"-1"-2"1,5-4 1744,16 12 0,6 0 148,-8 1 1,1-1 0,6 6 36,9 9 0,6 5 0,-1 11-333,7 14 1,-4 15-248,-14 5 0,-4 8 0,-6 3-341,-8 8 0,-9 3 0,-3 1 490,-1-12 0,-2 0 1,-2-1-1,-3-3 45,-6 0 0,-4-4 1,2-3 163,1 1 0,1-7 0,-10-9 0,33-11 0</inkml:trace>
  <inkml:trace contextRef="#ctx0" brushRef="#br2" timeOffset="167655">29875 11960 8941,'-26'-5'418,"1"4"0,-1 6-56,2 8 1,1 8-304,0 5 1,1 5 0,4 4-925,1 11 0,6 3 0,5 2 846,8-9 1,3 0 0,4 0 0,-1-2-1,1 3 1,1-3 0,4-2 0,8-9 0,-1 0-1,1 0 1</inkml:trace>
  <inkml:trace contextRef="#ctx0" brushRef="#br3" timeOffset="168022">30011 12220 7533,'0'-46'449,"33"21"-539,-2 18-45,-8 27 1,-2 11-136,-6 9 0,-7 4 180,-9-4 0,-3-3 450,1 11-180,14-70-135,6-7 0,5-7-15,0 1 0,2-4 0,-1 1 149,-4 2 1,0 1 0,-4 2 180,5-12 0,-15 16-90,-31 37 0,-7 16-270,9 5 0,4 8 0,1 5 0,1 5 0,8-1 0,11 1 0,9-4 0,11-1 0,1-1 0</inkml:trace>
  <inkml:trace contextRef="#ctx0" brushRef="#br2" timeOffset="168339">30632 11750 14423,'13'-27'712,"1"1"0,20 13 0,5 12-656,4 21 0,-4 15-876,-15-3 1,-3 6 0,-3 3 0,-5 1 566,-5 1 1,-6 2 0,-3 0 0,-2 0 0,-3 1 0,-1 1 0,-4-2 0,-1-1 0,-5-9 0,0 1 0,1 0 0,-1 0 0</inkml:trace>
  <inkml:trace contextRef="#ctx0" brushRef="#br3" timeOffset="169021">25673 15728 7533,'-27'-41'674,"20"19"1,10 36-1,15 11 1</inkml:trace>
  <inkml:trace contextRef="#ctx0" brushRef="#br3" timeOffset="169193">25883 15790 7533,'-9'-32'1638,"0"-1"0,12 6-1603,17-1 1,3 43-1,11 16 1</inkml:trace>
  <inkml:trace contextRef="#ctx0" brushRef="#br3" timeOffset="169345">26218 15777 7533,'-3'-30'1638,"-1"0"0,4-11-2036,13 5 398,6 47 0,0 6 0,-1 19 0</inkml:trace>
  <inkml:trace contextRef="#ctx0" brushRef="#br3" timeOffset="169495">26367 15790 7533,'-7'-28'1259,"0"0"0,7-6-2079,25 24 1,-3 18 0,7 10 0</inkml:trace>
  <inkml:trace contextRef="#ctx0" brushRef="#br3" timeOffset="169629">26615 15815 0,'-5'-42'1860,"9"8"-1771,14 8-89,-2 11 0,19 31 0,-16-2 0</inkml:trace>
  <inkml:trace contextRef="#ctx0" brushRef="#br3" timeOffset="169777">26888 15815 7533,'-16'-31'1638,"0"0"0,-3-9-2666,19 16 1028,14 26 0,10 10 0,0 1 0</inkml:trace>
  <inkml:trace contextRef="#ctx0" brushRef="#br3" timeOffset="169912">27247 15777 7533,'0'-45'2608,"16"15"-2608,-6 24 0,8 19 0,-13 6 0</inkml:trace>
  <inkml:trace contextRef="#ctx0" brushRef="#br3" timeOffset="170427">24272 15951 7533,'-19'-27'1638,"1"-1"0,-8-6-2396,8 27 758,18 12 0,12 30 0,7-16 0</inkml:trace>
  <inkml:trace contextRef="#ctx0" brushRef="#br3" timeOffset="170638">23788 15902 7533,'-18'-20'1124,"1"0"0,0 6-2743,-11-3 1619,27 27 0,1 19 0,7-10 0</inkml:trace>
  <inkml:trace contextRef="#ctx0" brushRef="#br3" timeOffset="170811">23267 15926 7533,'-22'-36'539,"-1"-1"1,6 4 0,4 14-540,7 25 0,19 9 0,6 15 0</inkml:trace>
  <inkml:trace contextRef="#ctx0" brushRef="#br2" timeOffset="171328">28957 16112 10599,'-33'-20'-1116,"15"8"1068,25 20 0,12 4 0,6 0 0</inkml:trace>
  <inkml:trace contextRef="#ctx0" brushRef="#br2" timeOffset="171494">29491 16100 12745,'-1'-27'-647,"0"0"0,14-13 860,2 40 1,14 13-1,-10 6 1</inkml:trace>
  <inkml:trace contextRef="#ctx0" brushRef="#br2" timeOffset="171628">30098 16075 10158,'0'-30'217,"0"1"1,11-1-1,3 32 1,11 23 0</inkml:trace>
  <inkml:trace contextRef="#ctx0" brushRef="#br2" timeOffset="184508">24793 15889 11821,'-6'-41'159,"0"1"1,1 9-1,3 3-207,0-1 1,4 7 0,5 15 0,5 44 0</inkml:trace>
  <inkml:trace contextRef="#ctx0" brushRef="#br2" timeOffset="184892">28251 16149 15236,'0'-33'-147,"0"0"1,6-9 250,-5 22 0,5 31 0,-6 32 0</inkml:trace>
  <inkml:trace contextRef="#ctx0" brushRef="#br3" timeOffset="185619">25300 17216 7533,'15'-37'494,"-1"1"1,0 0 0,1 2 0,5 10-585,21 17 0,2 17-45,-14 15 0,-7 13-68,-12-6 1,-2 6 0,-3 3-1,-2-3 15,-1 4 1,-2-1-1,-4 1 158,-3 6 0,-3 1 0,1-11 1294,0-7-724,28-70-510,2 3 0,5-7 0,1-1-287,-3 6 0,0-2 1,1 0-1,-1 0 212,-1 0 0,1 1 0,-1 0 0,-4 2 105,3-3 0,-4 1 0,-13 12-240,-30 15 315,-2 36 0,-1 17-45,4-2 0,1 7 0,6 0-184,7-6 0,5 2 0,6 0 94,8-5 0,4 3 0,4-2 0,0-5 0,8 7 0,3-4 0,-1-9 0,1 0 0,-1 0 0</inkml:trace>
  <inkml:trace contextRef="#ctx0" brushRef="#br2" timeOffset="185886">26330 17649 8976,'-13'-24'405,"0"0"1,-16 13-360,22 31 0,5 11-258,5 4 1,6 2-164,11 2 0,9-4 381,8-7 0,3-6 0,-4-8 1,0-4-1,-4-4 0,1-1 0</inkml:trace>
  <inkml:trace contextRef="#ctx0" brushRef="#br3" timeOffset="186110">26305 17340 7533,'-16'-38'494,"0"0"1,8-8-675,22 24 0,24 35-90,7 6 450,-19-5-180,-21 2 0,-13-9 0,-10 5 0</inkml:trace>
  <inkml:trace contextRef="#ctx0" brushRef="#br3" timeOffset="186792">24644 17476 7533,'-12'-25'1619,"-1"0"0,0-2-1439,-10 5-270,-2 20 0,-7 4-30,0-2 0,-3 0 0,-6 0-427,4-1 1,-5-1 0,-3 1 0,-1-1 0,-1-1 0,1 1 401,-1-2 0,1 0 0,-1 0 0,-1 0 1,0-1-1,0 1 145,3 0 0,-1 1 0,0-1 0,-1 0 0,1 0 0,0 0 0,2-1 15,-2-1 0,0-1 0,0 0 0,2-1 0,3 1 0,4 1 226,-8 0 1,6 1 0,8-5-602,4-19 240,47 20 0,19 4 0,4 0 52,-4 0 1,4 0-1,1 1 1,1-1-221,2-1 1,1-1 0,0 1 0,-2 2 309,-6 1 1,-1 1-1,-1 0 1,-4 0 66,18-5 1,-22 3 810,-48 10-765,-13 6 0,-7 5-135,1-2 0,-2 2 0,3 2 0,-2 6 0,4 3 0,5 2 0,1 0 0</inkml:trace>
  <inkml:trace contextRef="#ctx0" brushRef="#br3" timeOffset="187542">27582 17414 7533,'-25'-43'2069,"27"21"-1710,18 9 1,9 4-330,5 6 0,7 4 0,2 1-850,-1 0 1,2 1 0,3 0 0,2 0 714,-10-1 1,1 0-1,2 0 1,2-1-1,1 1 1,0 0-1,2 1-260,-3-1 1,2 1 0,1-1 0,1 1 0,1 0 0,0 0 0,0 0 0,-1 0 0,-1-1 259,2 2 0,0-1 1,0 0-1,-1 1 0,1-1 1,0 0-1,1 0 1,1-1 68,-6 0 0,3 0 0,0 0 0,1-1 0,0 1 0,-1-1 0,0 0 0,-1 0 0,-3 0 0,-1 0 69,10 0 0,-2 1 0,-2-1 1,-2 0-1,0 0 0,0-1-33,4-1 0,0-1 0,-1-1 0,-3 0 0,-2-1 150,9-1 0,-4-1 0,-8-2 255,-8-1 0,-15-1 505,-42-14-910,-9 16 0,-6 2 30,5-1 0,-1-1 0,-1 0 389,-6 1 1,-2 2 0,4-2 74,-3-6 1,4 1 995,1 5 1,15 0-1761,38-4 360,19 11 0,10 6-120,-2-3 0,5 0 0,1 3 7,-6 1 1,3 2-1,-2 0 1,-7 2-383,10 4 0,-19 4 248,-39 11 1,-20 0-1,3-15 1,-7-2 0,-5-2-1,0 1 1,-3 0 0,1 0-1,-1 1 1,0-1 0,1 1-1</inkml:trace>
  <inkml:trace contextRef="#ctx0" brushRef="#br2" timeOffset="193292">22301 8218 27221,'27'-3'-176,"0"0"0,16 2 0,5 1 206,-5-2 0,3 0 1,3 1-148,-12 1 0,3 2 0,1 1 1,1 0-1,1-1 60,-1 1 1,1 0-1,0 0 1,2 0-1,1 1 1,1 0 23,-4-1 0,1 1 1,1 0-1,1 0 0,0 0 1,1 0-1,1 0 1,0 0 11,-4 0 0,0 0 0,0-1 0,1 1 1,0 0-1,1 0 0,0 0 0,1-1 0,1 1 1,0-1 16,-3 0 1,0 0 0,2 0 0,-1-1 0,1 1 0,1-1 0,0 1-1,0-1 1,1 1 0,-1 0 0,1-1 0,1 1 2,-5 0 1,1 0-1,1-1 1,-1 1-1,1 0 1,0 0 0,1 0-1,-1 0 1,1 0-1,0 0 1,0 0-1,0 0 1,1 0 0,-1 0-11,0 0 0,0 0 0,1 0 0,-1 0 0,1 0 0,0 0 0,0 0 0,0 0 0,0 0 0,1 0 0,-1 0 0,1 0 0,-1 0 0,0 0 0,0 0 8,-2-1 0,0 1 0,0 0 0,0 0 0,0 0 0,0 0 0,0 0 0,1 0 0,-1 0 0,0 0 0,0-1 0,0 1 0,-1 0 0,1 0 0,0-1 0,-1 1-172,2 0 0,0 0 0,0-1 0,1 1 0,-1 0 0,0-1 0,0 1 0,0 0 0,-1-1 1,0 0-1,0 1 0,0-1 0,-1 0 0,0 0 0,-1 0 208,5 0 0,0 0 1,-1 0-1,1 0 0,-1 0 1,-1 0-1,0-1 0,-1 1 1,0-1-1,-1 0 1,-1 0-1,0-1 40,5 1 1,0-1 0,-1 0 0,0 0 0,-2-1 0,-1 0 0,-1 0 0,-2 0 0,-2-2-85,13 0 1,-2-1 0,-4-1 0,-2 0 0,-5-2-48,5-2 0,-5-1 0,-9-4-924,-3-24-1074,-31 19-1135,-10 24 4948,5 27-4709,-4 3 553,10 1 754,12-24 935,26-6 1234,-4-2 1,3 3 133,-1 5 0,-5 6-711,-2 22 1,-45 4 0,-14-26 0,0 0-1</inkml:trace>
  <inkml:trace contextRef="#ctx0" brushRef="#br2" timeOffset="194026">22636 8317 26413,'-17'-21'-1093,"1"1"1,14-8 0,8-1-547,13-6 1,7 0 545,-3 9 1,1 1 0,1 2 1146,11-6 1,-8 7-162,-20 8 388,-31 24 1,-16 11-75,-1-5 1,-5 0 0,-2 1-265,4-3 1,-1 1 0,-1-1 0,0-2 684,0-3 1,0-1 0,0-1-1,4-1 54,-2-2 0,3-1 0,7 2 619,-8 12-1580,67-13 1,21 0 404,-8 6 0,5 2 1,2 1-207,-2-3 1,3 0 0,1 1 0,-1 2 23,0 1 0,-1 3 0,0-1 0,-3 0-20,4 2 0,-3 0 0,-5-7 127,-2-8 1,-14-10-792,-31-14 1,-19-9 0,-4-1 625,1 4 0,-5-2 0,-1 0 0,1 1 0,3 2 0,0-1 0,0 2 0,0 2 0,-9 0 0,1 0 0,-1 0 0</inkml:trace>
  <inkml:trace contextRef="#ctx0" brushRef="#br2" timeOffset="194941">28760 8503 28512,'25'40'-1639,"-13"-17"1,0 1-1,1 5 1,-1-1-1639,2 9 0,-25-53 2798,-11-12 0,-6-7 353,5-2 0,-1-4 0,0 0 47,-2 2 1,-1 0-1,4 0-520,6 6 1,1 0 0,5 6 747,0-9-92,47 61 443,-5-1 0,6 4-194,0-3 0,4 0 1,4-1-439,-4-6 1,4-1 0,1-2 0,1-1 382,0-1 1,1-2-1,1 0 1,-1-2 49,0-2 1,1-2 0,-2-1 0,-3-2 388,-2-3 1,-3-1 0,-7-2 1007,-2-5-1602,-56 10 0,-21 4 21,9 3 1,-5 4 0,-3 1-1,-1 2-244,8-2 1,-3 1 0,0 1 0,-1 0 0,0 1 0,1-1 0,1 0-1,1 0 1,0 1 0,0-1 0,1 1 0,-1 0 0,0 1 0,0 0 0,0 0-1,0 0 1,0 0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106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BFABA-FAB6-7316-F3DC-6D5665755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C7F70D-207D-4F18-1696-FDE9B9AE5F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EE429B-27A1-A1A4-31C7-2DE249B78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01E0E-B538-616A-8493-4045AA89E7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818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CEDF9-8281-5E06-E3CB-551769236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E59939-C11A-04C1-3A38-C69E45009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C091FF-BBB0-E805-5791-894D21698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2ED67-E9F0-8BD3-55CE-104D48808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347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501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1C33D-C377-3FAB-A845-DDE9091A8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D42644-EE63-80A6-B4AF-DC1A4F87B4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6CFBD1-8FC1-FD26-D65A-6E79B8D0A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7019B-38DC-F17A-FFB3-67E677C65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442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customXml" Target="../ink/ink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hyperlink" Target="https://en.wikipedia.org/wiki/Floor" TargetMode="External"/><Relationship Id="rId7" Type="http://schemas.openxmlformats.org/officeDocument/2006/relationships/hyperlink" Target="https://en.wikipedia.org/wiki/Probability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ewing_needle" TargetMode="External"/><Relationship Id="rId11" Type="http://schemas.openxmlformats.org/officeDocument/2006/relationships/image" Target="../media/image100.png"/><Relationship Id="rId5" Type="http://schemas.openxmlformats.org/officeDocument/2006/relationships/hyperlink" Target="https://en.wikipedia.org/wiki/Wood" TargetMode="External"/><Relationship Id="rId10" Type="http://schemas.microsoft.com/office/2007/relationships/hdphoto" Target="../media/hdphoto1.wdp"/><Relationship Id="rId4" Type="http://schemas.openxmlformats.org/officeDocument/2006/relationships/hyperlink" Target="https://en.wikipedia.org/wiki/Parallel_(geometry)" TargetMode="Externa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3206451"/>
            <a:ext cx="9440034" cy="1828801"/>
          </a:xfrm>
        </p:spPr>
        <p:txBody>
          <a:bodyPr/>
          <a:lstStyle/>
          <a:p>
            <a:r>
              <a:rPr lang="en-GB" dirty="0"/>
              <a:t>Computer Graphics: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035249"/>
            <a:ext cx="9440034" cy="1049868"/>
          </a:xfrm>
        </p:spPr>
        <p:txBody>
          <a:bodyPr/>
          <a:lstStyle/>
          <a:p>
            <a:r>
              <a:rPr lang="en-GB" dirty="0"/>
              <a:t>Lecture 12: Monte Carlo Integration</a:t>
            </a:r>
          </a:p>
          <a:p>
            <a:r>
              <a:rPr lang="en-GB" dirty="0"/>
              <a:t>Kartic Subr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ACEEF-B78C-147A-9C23-3A26E26EC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922" y="215280"/>
            <a:ext cx="4245576" cy="39433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3011D78-66DA-342F-6929-EEC1FA46C463}"/>
                  </a:ext>
                </a:extLst>
              </p14:cNvPr>
              <p14:cNvContentPartPr/>
              <p14:nvPr/>
            </p14:nvContentPartPr>
            <p14:xfrm>
              <a:off x="5027040" y="5407920"/>
              <a:ext cx="303480" cy="27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3011D78-66DA-342F-6929-EEC1FA46C4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10840" y="5391720"/>
                <a:ext cx="335880" cy="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variables: refresher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1A25C01-5639-975F-A3D2-A3684FB968E8}"/>
                  </a:ext>
                </a:extLst>
              </p14:cNvPr>
              <p14:cNvContentPartPr/>
              <p14:nvPr/>
            </p14:nvContentPartPr>
            <p14:xfrm>
              <a:off x="1255320" y="1113120"/>
              <a:ext cx="10260720" cy="4393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1A25C01-5639-975F-A3D2-A3684FB968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9120" y="1096920"/>
                <a:ext cx="10293120" cy="442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6472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71C55-5FED-1A20-4856-EE284806F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BDB52-2B37-2855-6DD4-56BACDEE2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1D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05C68E-1A4C-906F-F4F3-99CEFD01D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7" y="303553"/>
            <a:ext cx="1270000" cy="952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6494473-1AC4-6995-B3BA-9DBC71D6645E}"/>
                  </a:ext>
                </a:extLst>
              </p14:cNvPr>
              <p14:cNvContentPartPr/>
              <p14:nvPr/>
            </p14:nvContentPartPr>
            <p14:xfrm>
              <a:off x="210240" y="972000"/>
              <a:ext cx="11718720" cy="5709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6494473-1AC4-6995-B3BA-9DBC71D664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040" y="955800"/>
                <a:ext cx="11756520" cy="574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5170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1DCFA-CC0D-98CB-5D62-E382F2BAE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965C4-A804-F754-58B6-A819ABC4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Expectation, probability distribution, probability</a:t>
            </a:r>
          </a:p>
        </p:txBody>
      </p:sp>
      <p:pic>
        <p:nvPicPr>
          <p:cNvPr id="1026" name="Picture 2" descr="Spin The Bottle Drinking Game">
            <a:extLst>
              <a:ext uri="{FF2B5EF4-FFF2-40B4-BE49-F238E27FC236}">
                <a16:creationId xmlns:a16="http://schemas.microsoft.com/office/drawing/2014/main" id="{DF2D7B02-1622-FDC5-1B34-3C663E8D4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373" y="2132888"/>
            <a:ext cx="3036606" cy="303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C0FCD2D-F775-CD36-A9F8-63E159D3A582}"/>
                  </a:ext>
                </a:extLst>
              </p14:cNvPr>
              <p14:cNvContentPartPr/>
              <p14:nvPr/>
            </p14:nvContentPartPr>
            <p14:xfrm>
              <a:off x="465480" y="783720"/>
              <a:ext cx="11240640" cy="5515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C0FCD2D-F775-CD36-A9F8-63E159D3A5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280" y="767520"/>
                <a:ext cx="11273040" cy="554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8953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integration using random samples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F68C0DF-71CE-FF89-2DD2-82EDA6092D85}"/>
                  </a:ext>
                </a:extLst>
              </p14:cNvPr>
              <p14:cNvContentPartPr/>
              <p14:nvPr/>
            </p14:nvContentPartPr>
            <p14:xfrm>
              <a:off x="1257840" y="1009440"/>
              <a:ext cx="10524240" cy="5424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68C0DF-71CE-FF89-2DD2-82EDA6092D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1640" y="993240"/>
                <a:ext cx="10556640" cy="546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8941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B8465-7C91-D5BE-B54C-511B59FB5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8F6B3-F7E1-ECF7-959C-99F8790C0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integration using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3995043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CCA99-88E3-6040-B94A-627B237E3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of a circle</a:t>
            </a:r>
          </a:p>
        </p:txBody>
      </p:sp>
    </p:spTree>
    <p:extLst>
      <p:ext uri="{BB962C8B-B14F-4D97-AF65-F5344CB8AC3E}">
        <p14:creationId xmlns:p14="http://schemas.microsoft.com/office/powerpoint/2010/main" val="2044359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18716-8E16-1051-B4E0-E9E2E8AFA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B03BA-2FCE-F5E9-8DE2-B6400E68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integrating circles to general functions</a:t>
            </a:r>
          </a:p>
        </p:txBody>
      </p:sp>
    </p:spTree>
    <p:extLst>
      <p:ext uri="{BB962C8B-B14F-4D97-AF65-F5344CB8AC3E}">
        <p14:creationId xmlns:p14="http://schemas.microsoft.com/office/powerpoint/2010/main" val="2072312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82FA4-E824-A54E-A2B5-84D45ABDA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Formally …</a:t>
            </a:r>
          </a:p>
        </p:txBody>
      </p:sp>
    </p:spTree>
    <p:extLst>
      <p:ext uri="{BB962C8B-B14F-4D97-AF65-F5344CB8AC3E}">
        <p14:creationId xmlns:p14="http://schemas.microsoft.com/office/powerpoint/2010/main" val="2456721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BD8C-F68F-A048-9E76-B6F0B5B15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sampling: intuition</a:t>
            </a:r>
          </a:p>
        </p:txBody>
      </p:sp>
    </p:spTree>
    <p:extLst>
      <p:ext uri="{BB962C8B-B14F-4D97-AF65-F5344CB8AC3E}">
        <p14:creationId xmlns:p14="http://schemas.microsoft.com/office/powerpoint/2010/main" val="414470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D4A12-25E4-0546-BCFD-3BAC54A31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E891-6766-6AA3-6B99-F0EC5D799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sampling: intuition</a:t>
            </a:r>
          </a:p>
        </p:txBody>
      </p:sp>
    </p:spTree>
    <p:extLst>
      <p:ext uri="{BB962C8B-B14F-4D97-AF65-F5344CB8AC3E}">
        <p14:creationId xmlns:p14="http://schemas.microsoft.com/office/powerpoint/2010/main" val="2921635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C15E-86D0-CF2E-B1C3-59B484B7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9E5E6-84EE-FBD7-11A2-8DAAF405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73" y="1280987"/>
            <a:ext cx="5750406" cy="53410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6C40E7D-2B94-EB7B-91C7-C55DAA0BEF77}"/>
                  </a:ext>
                </a:extLst>
              </p14:cNvPr>
              <p14:cNvContentPartPr/>
              <p14:nvPr/>
            </p14:nvContentPartPr>
            <p14:xfrm>
              <a:off x="2085480" y="1409400"/>
              <a:ext cx="9690840" cy="5100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6C40E7D-2B94-EB7B-91C7-C55DAA0BEF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9280" y="1393200"/>
                <a:ext cx="9728640" cy="513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4323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49565-A2EA-DB4F-8B87-7A6FAF73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Newton-Cotes formulae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F4CFE-B57A-3A44-8D36-FE435768C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21" y="1659143"/>
            <a:ext cx="11267557" cy="35397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DBB03D-05DC-4943-AE61-608701C1D45B}"/>
              </a:ext>
            </a:extLst>
          </p:cNvPr>
          <p:cNvSpPr/>
          <p:nvPr/>
        </p:nvSpPr>
        <p:spPr>
          <a:xfrm>
            <a:off x="6035847" y="5284149"/>
            <a:ext cx="569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/wiki/Newton–</a:t>
            </a:r>
            <a:r>
              <a:rPr lang="en-US" dirty="0" err="1"/>
              <a:t>Cotes_formulas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415AD2-1BCD-D39B-5BE2-CD79B6446846}"/>
                  </a:ext>
                </a:extLst>
              </p14:cNvPr>
              <p14:cNvContentPartPr/>
              <p14:nvPr/>
            </p14:nvContentPartPr>
            <p14:xfrm>
              <a:off x="82440" y="1032840"/>
              <a:ext cx="10427400" cy="4036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415AD2-1BCD-D39B-5BE2-CD79B64468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840" y="1011240"/>
                <a:ext cx="10470600" cy="407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5858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randomness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97276-9CC1-BA45-A774-C6CAA99B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004" y="1402301"/>
            <a:ext cx="3299365" cy="48972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226488-38F7-5D43-A3BC-5272E6B0C09D}"/>
              </a:ext>
            </a:extLst>
          </p:cNvPr>
          <p:cNvSpPr/>
          <p:nvPr/>
        </p:nvSpPr>
        <p:spPr>
          <a:xfrm>
            <a:off x="431498" y="4492401"/>
            <a:ext cx="3299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Georges-Louis Leclerc, Comte de Buffon</a:t>
            </a:r>
          </a:p>
          <a:p>
            <a:r>
              <a:rPr lang="en-US" sz="1400" dirty="0"/>
              <a:t>(1707-1788)</a:t>
            </a:r>
          </a:p>
        </p:txBody>
      </p:sp>
    </p:spTree>
    <p:extLst>
      <p:ext uri="{BB962C8B-B14F-4D97-AF65-F5344CB8AC3E}">
        <p14:creationId xmlns:p14="http://schemas.microsoft.com/office/powerpoint/2010/main" val="2591304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randomness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97276-9CC1-BA45-A774-C6CAA99B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98" y="1095958"/>
            <a:ext cx="2288256" cy="33964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226488-38F7-5D43-A3BC-5272E6B0C09D}"/>
              </a:ext>
            </a:extLst>
          </p:cNvPr>
          <p:cNvSpPr/>
          <p:nvPr/>
        </p:nvSpPr>
        <p:spPr>
          <a:xfrm>
            <a:off x="431498" y="4492401"/>
            <a:ext cx="3299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Georges-Louis Leclerc, Comte de Buffon</a:t>
            </a:r>
          </a:p>
          <a:p>
            <a:r>
              <a:rPr lang="en-US" sz="1400" dirty="0"/>
              <a:t>(1707-1788)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37467-1366-5F48-AFE6-AE441A53172F}"/>
              </a:ext>
            </a:extLst>
          </p:cNvPr>
          <p:cNvSpPr/>
          <p:nvPr/>
        </p:nvSpPr>
        <p:spPr>
          <a:xfrm>
            <a:off x="3083218" y="1207904"/>
            <a:ext cx="71393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Suppose we have a </a:t>
            </a:r>
            <a:r>
              <a:rPr lang="en-GB" dirty="0">
                <a:hlinkClick r:id="rId3" tooltip="Floo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floor</a:t>
            </a:r>
            <a:r>
              <a:rPr lang="en-GB" dirty="0"/>
              <a:t> made of </a:t>
            </a:r>
            <a:r>
              <a:rPr lang="en-GB" dirty="0">
                <a:hlinkClick r:id="rId4" tooltip="Parallel (geometr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</a:t>
            </a:r>
            <a:r>
              <a:rPr lang="en-GB" dirty="0"/>
              <a:t> strips of </a:t>
            </a:r>
            <a:r>
              <a:rPr lang="en-GB" dirty="0">
                <a:hlinkClick r:id="rId5" tooltip="Woo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wood</a:t>
            </a:r>
            <a:r>
              <a:rPr lang="en-GB" dirty="0"/>
              <a:t>, each the same width, and we drop a </a:t>
            </a:r>
            <a:r>
              <a:rPr lang="en-GB" dirty="0">
                <a:hlinkClick r:id="rId6" tooltip="Sewing need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needle</a:t>
            </a:r>
            <a:r>
              <a:rPr lang="en-GB" dirty="0"/>
              <a:t> onto the floor. What is the </a:t>
            </a:r>
            <a:r>
              <a:rPr lang="en-GB" dirty="0">
                <a:hlinkClick r:id="rId7" tooltip="Probabili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probability</a:t>
            </a:r>
            <a:r>
              <a:rPr lang="en-GB" dirty="0"/>
              <a:t> that the needle will lie across a line between two strips?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E5F108-D600-6047-8781-29C2805DF7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2962" y="2350780"/>
            <a:ext cx="4002454" cy="40024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25BBCC-C092-594F-8E5E-766B7C522F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04214" y="3279883"/>
            <a:ext cx="755602" cy="7556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1F189B-E662-CE40-BBE2-D30FBF02409C}"/>
              </a:ext>
            </a:extLst>
          </p:cNvPr>
          <p:cNvSpPr txBox="1"/>
          <p:nvPr/>
        </p:nvSpPr>
        <p:spPr>
          <a:xfrm>
            <a:off x="8745416" y="260951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723D9E-C574-F44D-BEAB-DDCED835D0FE}"/>
                  </a:ext>
                </a:extLst>
              </p:cNvPr>
              <p:cNvSpPr txBox="1"/>
              <p:nvPr/>
            </p:nvSpPr>
            <p:spPr>
              <a:xfrm>
                <a:off x="9300315" y="3473017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&lt; 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723D9E-C574-F44D-BEAB-DDCED835D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15" y="3473017"/>
                <a:ext cx="914400" cy="369332"/>
              </a:xfrm>
              <a:prstGeom prst="rect">
                <a:avLst/>
              </a:prstGeom>
              <a:blipFill>
                <a:blip r:embed="rId11"/>
                <a:stretch>
                  <a:fillRect t="-3226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77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randomness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7FB0FA-9F25-CE40-95C2-D171094B2EAD}"/>
              </a:ext>
            </a:extLst>
          </p:cNvPr>
          <p:cNvSpPr/>
          <p:nvPr/>
        </p:nvSpPr>
        <p:spPr>
          <a:xfrm>
            <a:off x="4237583" y="5590079"/>
            <a:ext cx="5076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dmcpress.org</a:t>
            </a:r>
            <a:r>
              <a:rPr lang="en-US" dirty="0"/>
              <a:t>/cm/</a:t>
            </a:r>
            <a:r>
              <a:rPr lang="en-US" dirty="0" err="1"/>
              <a:t>buffon</a:t>
            </a:r>
            <a:r>
              <a:rPr lang="en-US" dirty="0"/>
              <a:t>/</a:t>
            </a:r>
            <a:r>
              <a:rPr lang="en-US" dirty="0" err="1"/>
              <a:t>experiment.html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978FCC-6DA3-EB4C-8AD6-991F657EC3C9}"/>
              </a:ext>
            </a:extLst>
          </p:cNvPr>
          <p:cNvSpPr/>
          <p:nvPr/>
        </p:nvSpPr>
        <p:spPr>
          <a:xfrm>
            <a:off x="2877706" y="5309772"/>
            <a:ext cx="6494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people.orie.cornell.edu</a:t>
            </a:r>
            <a:r>
              <a:rPr lang="en-US" dirty="0"/>
              <a:t>/</a:t>
            </a:r>
            <a:r>
              <a:rPr lang="en-US" dirty="0" err="1"/>
              <a:t>sbanerjee</a:t>
            </a:r>
            <a:r>
              <a:rPr lang="en-US" dirty="0"/>
              <a:t>/courses/orie4580f20/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BFAFD0-2602-5C44-84A0-BBF4CC207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738" y="1018111"/>
            <a:ext cx="8739016" cy="43695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C9E0A-7317-9D26-42AC-FCB3364DD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15"/>
          <a:stretch/>
        </p:blipFill>
        <p:spPr>
          <a:xfrm>
            <a:off x="415745" y="1095958"/>
            <a:ext cx="1436501" cy="108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57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B548A-1180-744A-972E-E58C87CBB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CCE097-DB16-DA42-B61D-853B1FF2F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222" y="1486290"/>
            <a:ext cx="6205347" cy="49145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3BB922-DF3A-6D4D-A45C-F92826CD6A6A}"/>
              </a:ext>
            </a:extLst>
          </p:cNvPr>
          <p:cNvSpPr/>
          <p:nvPr/>
        </p:nvSpPr>
        <p:spPr>
          <a:xfrm>
            <a:off x="3036276" y="6399237"/>
            <a:ext cx="7913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http://www-</a:t>
            </a:r>
            <a:r>
              <a:rPr lang="en-US" dirty="0" err="1"/>
              <a:t>star.st</a:t>
            </a:r>
            <a:r>
              <a:rPr lang="en-US" dirty="0"/>
              <a:t>-</a:t>
            </a:r>
            <a:r>
              <a:rPr lang="en-US" dirty="0" err="1"/>
              <a:t>and.ac.uk</a:t>
            </a:r>
            <a:r>
              <a:rPr lang="en-US" dirty="0"/>
              <a:t>/~kw25/teaching/</a:t>
            </a:r>
            <a:r>
              <a:rPr lang="en-US" dirty="0" err="1"/>
              <a:t>mcrt</a:t>
            </a:r>
            <a:r>
              <a:rPr lang="en-US" dirty="0"/>
              <a:t>/MC_history_3.pdf</a:t>
            </a:r>
          </a:p>
        </p:txBody>
      </p:sp>
    </p:spTree>
    <p:extLst>
      <p:ext uri="{BB962C8B-B14F-4D97-AF65-F5344CB8AC3E}">
        <p14:creationId xmlns:p14="http://schemas.microsoft.com/office/powerpoint/2010/main" val="3200229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CFF9E-C08C-565A-9FDD-7608D70B1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all the fuss?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33FB67-905A-8FD0-5E54-9CA4618F3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54311" y="2138761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CD5C0F-922B-D394-5D4C-5060D478F8ED}"/>
              </a:ext>
            </a:extLst>
          </p:cNvPr>
          <p:cNvSpPr txBox="1"/>
          <p:nvPr/>
        </p:nvSpPr>
        <p:spPr>
          <a:xfrm>
            <a:off x="7205961" y="2845601"/>
            <a:ext cx="25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Shiny ball, out of focus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2C1181-C7CF-C951-7BD4-6C2CE6FA941A}"/>
              </a:ext>
            </a:extLst>
          </p:cNvPr>
          <p:cNvSpPr txBox="1"/>
          <p:nvPr/>
        </p:nvSpPr>
        <p:spPr>
          <a:xfrm>
            <a:off x="2323635" y="2865730"/>
            <a:ext cx="2299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Shiny ball  in motion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80BDCF-74DE-78BA-F610-46DBCE69022B}"/>
              </a:ext>
            </a:extLst>
          </p:cNvPr>
          <p:cNvSpPr/>
          <p:nvPr/>
        </p:nvSpPr>
        <p:spPr>
          <a:xfrm>
            <a:off x="6187825" y="3786589"/>
            <a:ext cx="142876" cy="14287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245045F-A741-2528-3B52-056FF6AC5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608" r="53670"/>
          <a:stretch>
            <a:fillRect/>
          </a:stretch>
        </p:blipFill>
        <p:spPr bwMode="auto">
          <a:xfrm>
            <a:off x="8045213" y="3478865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72B86D-3C16-2EA2-B2C4-09275294C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608" r="53670"/>
          <a:stretch>
            <a:fillRect/>
          </a:stretch>
        </p:blipFill>
        <p:spPr bwMode="auto">
          <a:xfrm>
            <a:off x="8188089" y="3478865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79583CF0-F3E9-928F-F65F-A96A2F094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608" r="53670"/>
          <a:stretch>
            <a:fillRect/>
          </a:stretch>
        </p:blipFill>
        <p:spPr bwMode="auto">
          <a:xfrm>
            <a:off x="8330965" y="3478865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17AA143A-E293-EF83-C1FB-CAD0D468B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608" r="53670"/>
          <a:stretch>
            <a:fillRect/>
          </a:stretch>
        </p:blipFill>
        <p:spPr bwMode="auto">
          <a:xfrm>
            <a:off x="8473841" y="3478865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9E7F90-9FFB-C697-410A-507743B2D61F}"/>
              </a:ext>
            </a:extLst>
          </p:cNvPr>
          <p:cNvCxnSpPr/>
          <p:nvPr/>
        </p:nvCxnSpPr>
        <p:spPr>
          <a:xfrm rot="5400000" flipH="1" flipV="1">
            <a:off x="7187957" y="2928538"/>
            <a:ext cx="1588" cy="185738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65FE5E9-902C-107E-7BF6-5A5EDB70A658}"/>
              </a:ext>
            </a:extLst>
          </p:cNvPr>
          <p:cNvSpPr txBox="1"/>
          <p:nvPr/>
        </p:nvSpPr>
        <p:spPr>
          <a:xfrm>
            <a:off x="8616717" y="364371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  <a:endParaRPr lang="en-GB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AAB14D-0188-E04A-4B03-9C10FBEF59E1}"/>
              </a:ext>
            </a:extLst>
          </p:cNvPr>
          <p:cNvSpPr txBox="1"/>
          <p:nvPr/>
        </p:nvSpPr>
        <p:spPr>
          <a:xfrm>
            <a:off x="5946398" y="3858027"/>
            <a:ext cx="670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pixel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9EE7D2-9C5C-819C-64E0-5802E140EB2B}"/>
              </a:ext>
            </a:extLst>
          </p:cNvPr>
          <p:cNvSpPr txBox="1"/>
          <p:nvPr/>
        </p:nvSpPr>
        <p:spPr>
          <a:xfrm>
            <a:off x="7545147" y="4215217"/>
            <a:ext cx="2070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multi-dim integral</a:t>
            </a:r>
            <a:endParaRPr lang="en-GB" sz="20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52AFC93-89C4-4FCD-BD7D-3A1BB02A7F6D}"/>
                  </a:ext>
                </a:extLst>
              </p14:cNvPr>
              <p14:cNvContentPartPr/>
              <p14:nvPr/>
            </p14:nvContentPartPr>
            <p14:xfrm>
              <a:off x="5520240" y="1706760"/>
              <a:ext cx="4199040" cy="20037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52AFC93-89C4-4FCD-BD7D-3A1BB02A7F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8640" y="1685160"/>
                <a:ext cx="4242240" cy="20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00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16D6E-496B-AC15-D639-ABCE61644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4660E-EA42-1AF1-B9FB-B92120056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integrals, at the core of rendering!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A0A35-0F83-0D8C-958C-25B2A7A28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14132" y="1241453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456539-C8B3-7EF3-FCB2-F4B270F6FE40}"/>
              </a:ext>
            </a:extLst>
          </p:cNvPr>
          <p:cNvSpPr txBox="1"/>
          <p:nvPr/>
        </p:nvSpPr>
        <p:spPr>
          <a:xfrm>
            <a:off x="7265782" y="1948293"/>
            <a:ext cx="25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Shiny ball, out of focus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3895E-EDD4-23A4-8A3C-7DA223DD22FB}"/>
              </a:ext>
            </a:extLst>
          </p:cNvPr>
          <p:cNvSpPr txBox="1"/>
          <p:nvPr/>
        </p:nvSpPr>
        <p:spPr>
          <a:xfrm>
            <a:off x="1036866" y="5116326"/>
            <a:ext cx="2228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Fixed steps in time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11F22E-9192-99CD-16E9-B9E950323960}"/>
              </a:ext>
            </a:extLst>
          </p:cNvPr>
          <p:cNvSpPr/>
          <p:nvPr/>
        </p:nvSpPr>
        <p:spPr>
          <a:xfrm>
            <a:off x="6247646" y="2889281"/>
            <a:ext cx="142876" cy="14287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31B89D0-E02F-F7E2-B393-DABABF532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608" r="53670"/>
          <a:stretch>
            <a:fillRect/>
          </a:stretch>
        </p:blipFill>
        <p:spPr bwMode="auto">
          <a:xfrm>
            <a:off x="8105034" y="2581557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C83BE3-B5D8-3999-8755-5F0CA800B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608" r="53670"/>
          <a:stretch>
            <a:fillRect/>
          </a:stretch>
        </p:blipFill>
        <p:spPr bwMode="auto">
          <a:xfrm>
            <a:off x="8247910" y="2581557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FEB62BA5-1A41-BA5D-F4CE-585C3DC2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608" r="53670"/>
          <a:stretch>
            <a:fillRect/>
          </a:stretch>
        </p:blipFill>
        <p:spPr bwMode="auto">
          <a:xfrm>
            <a:off x="8390786" y="2581557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FFB15A50-FDDB-0D19-B700-BACCDA317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608" r="53670"/>
          <a:stretch>
            <a:fillRect/>
          </a:stretch>
        </p:blipFill>
        <p:spPr bwMode="auto">
          <a:xfrm>
            <a:off x="8533662" y="2581557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95B0FF-CB88-25D4-D1F9-D29CF3BC211B}"/>
              </a:ext>
            </a:extLst>
          </p:cNvPr>
          <p:cNvCxnSpPr/>
          <p:nvPr/>
        </p:nvCxnSpPr>
        <p:spPr>
          <a:xfrm rot="5400000" flipH="1" flipV="1">
            <a:off x="7247778" y="2031230"/>
            <a:ext cx="1588" cy="185738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53D85B3-FBA0-6479-2DAB-778533EA697F}"/>
              </a:ext>
            </a:extLst>
          </p:cNvPr>
          <p:cNvSpPr txBox="1"/>
          <p:nvPr/>
        </p:nvSpPr>
        <p:spPr>
          <a:xfrm>
            <a:off x="8676538" y="274640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  <a:endParaRPr lang="en-GB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170885-1FDB-0E2C-9EBF-BA6BC0E94AF6}"/>
              </a:ext>
            </a:extLst>
          </p:cNvPr>
          <p:cNvSpPr txBox="1"/>
          <p:nvPr/>
        </p:nvSpPr>
        <p:spPr>
          <a:xfrm>
            <a:off x="6006219" y="2960719"/>
            <a:ext cx="670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pixel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31630-615A-FE4B-CD6D-022F0CA8D687}"/>
              </a:ext>
            </a:extLst>
          </p:cNvPr>
          <p:cNvSpPr txBox="1"/>
          <p:nvPr/>
        </p:nvSpPr>
        <p:spPr>
          <a:xfrm>
            <a:off x="7604968" y="3317909"/>
            <a:ext cx="2070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multi-dim integral</a:t>
            </a:r>
            <a:endParaRPr lang="en-GB" sz="2000" dirty="0">
              <a:solidFill>
                <a:srgbClr val="FFFF00"/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FC1BFC5-0391-BC21-8F8B-0D9A9AC8F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4097181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33329FE7-36EE-AD3E-70DD-B5B56578A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95937" y="4097181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0BE7AF-009C-D213-EF67-A637286B476F}"/>
              </a:ext>
            </a:extLst>
          </p:cNvPr>
          <p:cNvSpPr txBox="1"/>
          <p:nvPr/>
        </p:nvSpPr>
        <p:spPr>
          <a:xfrm>
            <a:off x="8747976" y="5116326"/>
            <a:ext cx="288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Random samples in time</a:t>
            </a:r>
            <a:endParaRPr lang="en-GB" sz="20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A5C2E01-9410-1A5F-5057-BCC5CDE2AEBD}"/>
                  </a:ext>
                </a:extLst>
              </p14:cNvPr>
              <p14:cNvContentPartPr/>
              <p14:nvPr/>
            </p14:nvContentPartPr>
            <p14:xfrm>
              <a:off x="3344400" y="4318560"/>
              <a:ext cx="4171320" cy="5317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A5C2E01-9410-1A5F-5057-BCC5CDE2AE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22800" y="4296960"/>
                <a:ext cx="4214520" cy="56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5920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3" grpId="0"/>
      <p:bldP spid="1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2257</TotalTime>
  <Words>249</Words>
  <Application>Microsoft Macintosh PowerPoint</Application>
  <PresentationFormat>Widescreen</PresentationFormat>
  <Paragraphs>48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Calisto MT</vt:lpstr>
      <vt:lpstr>Cambria Math</vt:lpstr>
      <vt:lpstr>Wingdings 2</vt:lpstr>
      <vt:lpstr>Slate</vt:lpstr>
      <vt:lpstr>Computer Graphics: Rendering</vt:lpstr>
      <vt:lpstr>Recap</vt:lpstr>
      <vt:lpstr>Newton-Cotes formulae</vt:lpstr>
      <vt:lpstr>Using randomness</vt:lpstr>
      <vt:lpstr>Using randomness</vt:lpstr>
      <vt:lpstr>Using randomness</vt:lpstr>
      <vt:lpstr>Monte Carlo method</vt:lpstr>
      <vt:lpstr>Why all the fuss?</vt:lpstr>
      <vt:lpstr>Estimating integrals, at the core of rendering!</vt:lpstr>
      <vt:lpstr>Random variables: refresher</vt:lpstr>
      <vt:lpstr>Continuous 1D distribution</vt:lpstr>
      <vt:lpstr>Expectation, probability distribution, probability</vt:lpstr>
      <vt:lpstr>Numerical integration using random samples</vt:lpstr>
      <vt:lpstr>Numerical integration using random samples</vt:lpstr>
      <vt:lpstr>Area of a circle</vt:lpstr>
      <vt:lpstr>From integrating circles to general functions</vt:lpstr>
      <vt:lpstr>Formally …</vt:lpstr>
      <vt:lpstr>Importance sampling: intuition</vt:lpstr>
      <vt:lpstr>Importance sampling: intuition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SUBR Kartic</dc:creator>
  <cp:lastModifiedBy>Kartic Subr</cp:lastModifiedBy>
  <cp:revision>82</cp:revision>
  <dcterms:created xsi:type="dcterms:W3CDTF">2019-10-01T09:11:44Z</dcterms:created>
  <dcterms:modified xsi:type="dcterms:W3CDTF">2025-10-23T13:20:05Z</dcterms:modified>
</cp:coreProperties>
</file>